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58" r:id="rId8"/>
    <p:sldId id="262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661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397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1681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354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1076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0137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6942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4126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617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376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756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397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550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585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378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134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828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BCF5B9A-71D0-4D09-8DDB-4023202E61A0}" type="datetimeFigureOut">
              <a:rPr lang="hr-HR" smtClean="0"/>
              <a:t>29.3.2020.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80490-3E6F-4AF1-A845-AE29A2AF1A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0283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STABILJKA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GRAĐA I ULOGA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011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STABILJKA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NADZEMNE:</a:t>
            </a:r>
          </a:p>
          <a:p>
            <a:endParaRPr lang="hr-HR" dirty="0" smtClean="0"/>
          </a:p>
          <a:p>
            <a:r>
              <a:rPr lang="hr-HR" dirty="0" smtClean="0"/>
              <a:t>-ZELJASTE </a:t>
            </a:r>
          </a:p>
          <a:p>
            <a:r>
              <a:rPr lang="hr-HR" dirty="0" smtClean="0"/>
              <a:t>-DRVENASTE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smtClean="0"/>
              <a:t>PODZEMNE</a:t>
            </a:r>
          </a:p>
          <a:p>
            <a:endParaRPr lang="hr-HR" dirty="0"/>
          </a:p>
          <a:p>
            <a:r>
              <a:rPr lang="hr-HR" dirty="0" smtClean="0"/>
              <a:t>GOMOLJ</a:t>
            </a:r>
          </a:p>
          <a:p>
            <a:r>
              <a:rPr lang="hr-HR" dirty="0" smtClean="0"/>
              <a:t>PODANAK</a:t>
            </a:r>
          </a:p>
          <a:p>
            <a:r>
              <a:rPr lang="hr-HR" dirty="0" smtClean="0"/>
              <a:t>LUKOVICA</a:t>
            </a:r>
          </a:p>
        </p:txBody>
      </p:sp>
    </p:spTree>
    <p:extLst>
      <p:ext uri="{BB962C8B-B14F-4D97-AF65-F5344CB8AC3E}">
        <p14:creationId xmlns:p14="http://schemas.microsoft.com/office/powerpoint/2010/main" val="219530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DRVENASTE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281" y="2924969"/>
            <a:ext cx="1847850" cy="2466975"/>
          </a:xfrm>
        </p:spPr>
      </p:pic>
      <p:pic>
        <p:nvPicPr>
          <p:cNvPr id="6" name="Rezervirano mjesto sadržaja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056" y="3070225"/>
            <a:ext cx="2105025" cy="2171700"/>
          </a:xfrm>
        </p:spPr>
      </p:pic>
    </p:spTree>
    <p:extLst>
      <p:ext uri="{BB962C8B-B14F-4D97-AF65-F5344CB8AC3E}">
        <p14:creationId xmlns:p14="http://schemas.microsoft.com/office/powerpoint/2010/main" val="4221701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GOMOLJ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369" y="3320256"/>
            <a:ext cx="2733675" cy="1676400"/>
          </a:xfrm>
        </p:spPr>
      </p:pic>
      <p:pic>
        <p:nvPicPr>
          <p:cNvPr id="6" name="Rezervirano mjesto sadržaja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006" y="3084513"/>
            <a:ext cx="2143125" cy="2143125"/>
          </a:xfrm>
        </p:spPr>
      </p:pic>
    </p:spTree>
    <p:extLst>
      <p:ext uri="{BB962C8B-B14F-4D97-AF65-F5344CB8AC3E}">
        <p14:creationId xmlns:p14="http://schemas.microsoft.com/office/powerpoint/2010/main" val="711465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PODANAK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719" y="3234531"/>
            <a:ext cx="2466975" cy="1847850"/>
          </a:xfrm>
        </p:spPr>
      </p:pic>
      <p:pic>
        <p:nvPicPr>
          <p:cNvPr id="6" name="Rezervirano mjesto sadržaja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081" y="3232150"/>
            <a:ext cx="2466975" cy="1847850"/>
          </a:xfrm>
        </p:spPr>
      </p:pic>
    </p:spTree>
    <p:extLst>
      <p:ext uri="{BB962C8B-B14F-4D97-AF65-F5344CB8AC3E}">
        <p14:creationId xmlns:p14="http://schemas.microsoft.com/office/powerpoint/2010/main" val="11166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ULOGA STABILJKE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STABILJKA NOSI LISTOVE, CVJETOVE I PLODOVE.</a:t>
            </a:r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STABILJKA PROVODI VODU.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6600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ZELJASTE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206" y="3158331"/>
            <a:ext cx="2286000" cy="2000250"/>
          </a:xfrm>
        </p:spPr>
      </p:pic>
      <p:pic>
        <p:nvPicPr>
          <p:cNvPr id="6" name="Rezervirano mjesto sadržaja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081" y="3232150"/>
            <a:ext cx="2466975" cy="1847850"/>
          </a:xfrm>
        </p:spPr>
      </p:pic>
    </p:spTree>
    <p:extLst>
      <p:ext uri="{BB962C8B-B14F-4D97-AF65-F5344CB8AC3E}">
        <p14:creationId xmlns:p14="http://schemas.microsoft.com/office/powerpoint/2010/main" val="1838726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LUKOVICA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756" y="3286919"/>
            <a:ext cx="2628900" cy="1743075"/>
          </a:xfrm>
        </p:spPr>
      </p:pic>
      <p:pic>
        <p:nvPicPr>
          <p:cNvPr id="6" name="Rezervirano mjesto sadržaja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306" y="2965450"/>
            <a:ext cx="1914525" cy="2381250"/>
          </a:xfrm>
        </p:spPr>
      </p:pic>
    </p:spTree>
    <p:extLst>
      <p:ext uri="{BB962C8B-B14F-4D97-AF65-F5344CB8AC3E}">
        <p14:creationId xmlns:p14="http://schemas.microsoft.com/office/powerpoint/2010/main" val="3558944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35</Words>
  <Application>Microsoft Office PowerPoint</Application>
  <PresentationFormat>Široki zaslon</PresentationFormat>
  <Paragraphs>22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STABILJKA</vt:lpstr>
      <vt:lpstr>VRSTE STABILJKA</vt:lpstr>
      <vt:lpstr>DRVENASTE</vt:lpstr>
      <vt:lpstr>GOMOLJ</vt:lpstr>
      <vt:lpstr>PODANAK</vt:lpstr>
      <vt:lpstr>ULOGA STABILJKE</vt:lpstr>
      <vt:lpstr>ZELJASTE</vt:lpstr>
      <vt:lpstr>LUKOVICA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STABILJKA</dc:title>
  <dc:creator>Kukas</dc:creator>
  <cp:lastModifiedBy>Kukas</cp:lastModifiedBy>
  <cp:revision>2</cp:revision>
  <dcterms:created xsi:type="dcterms:W3CDTF">2020-03-29T17:19:14Z</dcterms:created>
  <dcterms:modified xsi:type="dcterms:W3CDTF">2020-03-29T17:23:42Z</dcterms:modified>
</cp:coreProperties>
</file>