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097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608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1938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8697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9502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507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6466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043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739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10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25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127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50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9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916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241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FB16-B45F-4A25-88BF-7189FCD78FD2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17825D-A614-4C2F-AE8C-5EEC896298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062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00990" y="365777"/>
            <a:ext cx="9144000" cy="1568274"/>
          </a:xfrm>
        </p:spPr>
        <p:txBody>
          <a:bodyPr/>
          <a:lstStyle/>
          <a:p>
            <a:r>
              <a:rPr lang="hr-HR" dirty="0" smtClean="0"/>
              <a:t>SVIJET HERBARIJA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017770" y="4168983"/>
            <a:ext cx="5955030" cy="1096899"/>
          </a:xfrm>
        </p:spPr>
        <p:txBody>
          <a:bodyPr>
            <a:normAutofit fontScale="25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                                                                 </a:t>
            </a:r>
          </a:p>
          <a:p>
            <a:r>
              <a:rPr lang="hr-HR" sz="4400" dirty="0"/>
              <a:t> </a:t>
            </a:r>
            <a:r>
              <a:rPr lang="hr-HR" sz="4400" dirty="0" smtClean="0"/>
              <a:t>                                                          </a:t>
            </a:r>
          </a:p>
          <a:p>
            <a:r>
              <a:rPr lang="hr-HR" sz="8000" dirty="0" smtClean="0"/>
              <a:t>    Kukas </a:t>
            </a:r>
            <a:r>
              <a:rPr lang="hr-HR" sz="8000" dirty="0" err="1" smtClean="0"/>
              <a:t>Bojana,prof,defektolog</a:t>
            </a:r>
            <a:endParaRPr lang="hr-HR" sz="8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803" y="2698609"/>
            <a:ext cx="2990850" cy="15240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30" y="2642425"/>
            <a:ext cx="5768621" cy="305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7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HERBARIJ – PREŠANO CVIJEĆE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CVIJETNI UKRASI KAO </a:t>
            </a:r>
            <a:r>
              <a:rPr lang="hr-HR" dirty="0" smtClean="0"/>
              <a:t>SAVRŠENI SU </a:t>
            </a:r>
            <a:r>
              <a:rPr lang="hr-HR" dirty="0" smtClean="0"/>
              <a:t>HOBI ZA PROLJETNE DANE U DOBA DRUŠTVENE IZOLACIJE.ODLIČAN NAČIN DA VRIJEME BUDE PROVEDENO KREATIVNO I ZABAVNO.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677" y="3725332"/>
            <a:ext cx="2028825" cy="1873428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78" y="3725332"/>
            <a:ext cx="2619375" cy="187342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229" y="3725332"/>
            <a:ext cx="1828800" cy="187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86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MATERIJALI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7344" y="1366770"/>
            <a:ext cx="8596668" cy="3880773"/>
          </a:xfrm>
        </p:spPr>
        <p:txBody>
          <a:bodyPr/>
          <a:lstStyle/>
          <a:p>
            <a:r>
              <a:rPr lang="hr-HR" dirty="0" smtClean="0"/>
              <a:t>PREDNOST OVOG HOBIJA DA SE BILJE ZA PREŠANJE LAKO PRIKUPI NA OBLIŽNJOJ LIVADI , ŠUMI I PARKU.</a:t>
            </a:r>
          </a:p>
          <a:p>
            <a:r>
              <a:rPr lang="hr-HR" dirty="0" smtClean="0"/>
              <a:t>PAPIR</a:t>
            </a:r>
          </a:p>
          <a:p>
            <a:r>
              <a:rPr lang="hr-HR" dirty="0" smtClean="0"/>
              <a:t>PINCETA, ŠKARE, RAVNALO, ŠESTAR, KIST</a:t>
            </a:r>
          </a:p>
          <a:p>
            <a:r>
              <a:rPr lang="hr-HR" dirty="0" smtClean="0"/>
              <a:t>LJEPILO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02" y="3307156"/>
            <a:ext cx="7239000" cy="302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98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NAMJENA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37304" y="1432168"/>
            <a:ext cx="8596668" cy="3880773"/>
          </a:xfrm>
        </p:spPr>
        <p:txBody>
          <a:bodyPr/>
          <a:lstStyle/>
          <a:p>
            <a:r>
              <a:rPr lang="hr-HR" dirty="0" smtClean="0"/>
              <a:t>PRIKLADAN DAR</a:t>
            </a:r>
          </a:p>
          <a:p>
            <a:r>
              <a:rPr lang="hr-HR" dirty="0" smtClean="0"/>
              <a:t>ZIDNE DEKORACIJE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178" y="609600"/>
            <a:ext cx="4693781" cy="552591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17" y="2752968"/>
            <a:ext cx="30734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36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PREŠANJE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63034" y="1669099"/>
            <a:ext cx="8596668" cy="3880773"/>
          </a:xfrm>
        </p:spPr>
        <p:txBody>
          <a:bodyPr/>
          <a:lstStyle/>
          <a:p>
            <a:r>
              <a:rPr lang="hr-HR" dirty="0" smtClean="0"/>
              <a:t>ODVOJITI LISTOVE OD PETELJKI, CVIJET SA STABILJKOM</a:t>
            </a:r>
          </a:p>
          <a:p>
            <a:r>
              <a:rPr lang="hr-HR" dirty="0" smtClean="0"/>
              <a:t>POSLOŽITI IZMEĐU SLOJEVA DVA-TRI PAPIRA</a:t>
            </a:r>
          </a:p>
          <a:p>
            <a:r>
              <a:rPr lang="hr-HR" dirty="0" smtClean="0"/>
              <a:t>STAVITI OKO KILOGRAM KNJIGA –OSTAVITI TJEDAN DANA</a:t>
            </a:r>
          </a:p>
          <a:p>
            <a:r>
              <a:rPr lang="hr-HR" dirty="0" smtClean="0"/>
              <a:t>PINCETOM DOVOLJNO SUHO BILJE SPREMITI U KUTIJICE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806796"/>
            <a:ext cx="2619375" cy="1743076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980" y="3806268"/>
            <a:ext cx="2619375" cy="1743604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626" y="3806269"/>
            <a:ext cx="2689579" cy="174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39062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Narančast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97</Words>
  <Application>Microsoft Office PowerPoint</Application>
  <PresentationFormat>Široki zaslon</PresentationFormat>
  <Paragraphs>21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Faseta</vt:lpstr>
      <vt:lpstr>SVIJET HERBARIJA</vt:lpstr>
      <vt:lpstr>HERBARIJ – PREŠANO CVIJEĆE</vt:lpstr>
      <vt:lpstr>MATERIJALI</vt:lpstr>
      <vt:lpstr>NAMJENA</vt:lpstr>
      <vt:lpstr>PREŠANJE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SVIJET HERBARIJA</dc:title>
  <dc:creator>Kukas</dc:creator>
  <cp:lastModifiedBy>Kukas</cp:lastModifiedBy>
  <cp:revision>6</cp:revision>
  <dcterms:created xsi:type="dcterms:W3CDTF">2020-05-15T16:08:05Z</dcterms:created>
  <dcterms:modified xsi:type="dcterms:W3CDTF">2020-05-17T12:36:56Z</dcterms:modified>
</cp:coreProperties>
</file>