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6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F584CF-9365-379E-CE62-D9FE522BC2E8}" v="9" dt="2020-04-14T16:09:41.882"/>
    <p1510:client id="{433FD2DD-FF68-4739-9BD4-E1D5C71F04D5}" v="6" dt="2020-04-14T16:16:55.256"/>
    <p1510:client id="{47F16275-A6ED-F20E-314E-59749BC14882}" v="205" dt="2020-04-13T07:22:29.510"/>
    <p1510:client id="{4B259FDC-38C9-2F07-2A2F-B8377C4AF40C}" v="170" dt="2020-04-13T14:58:59.4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jana Hrestak" userId="S::mirjana.hrestak@skole.hr::49815455-4e4c-4849-8c71-90b1ad439328" providerId="AD" clId="Web-{47F16275-A6ED-F20E-314E-59749BC14882}"/>
    <pc:docChg chg="addSld delSld modSld sldOrd addMainMaster delMainMaster">
      <pc:chgData name="Mirjana Hrestak" userId="S::mirjana.hrestak@skole.hr::49815455-4e4c-4849-8c71-90b1ad439328" providerId="AD" clId="Web-{47F16275-A6ED-F20E-314E-59749BC14882}" dt="2020-04-13T07:22:29.510" v="190" actId="1076"/>
      <pc:docMkLst>
        <pc:docMk/>
      </pc:docMkLst>
      <pc:sldChg chg="addSp modSp mod setBg modClrScheme chgLayout">
        <pc:chgData name="Mirjana Hrestak" userId="S::mirjana.hrestak@skole.hr::49815455-4e4c-4849-8c71-90b1ad439328" providerId="AD" clId="Web-{47F16275-A6ED-F20E-314E-59749BC14882}" dt="2020-04-13T07:22:29.510" v="190" actId="1076"/>
        <pc:sldMkLst>
          <pc:docMk/>
          <pc:sldMk cId="109857222" sldId="256"/>
        </pc:sldMkLst>
        <pc:spChg chg="mod ord">
          <ac:chgData name="Mirjana Hrestak" userId="S::mirjana.hrestak@skole.hr::49815455-4e4c-4849-8c71-90b1ad439328" providerId="AD" clId="Web-{47F16275-A6ED-F20E-314E-59749BC14882}" dt="2020-04-13T06:39:13.761" v="11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Mirjana Hrestak" userId="S::mirjana.hrestak@skole.hr::49815455-4e4c-4849-8c71-90b1ad439328" providerId="AD" clId="Web-{47F16275-A6ED-F20E-314E-59749BC14882}" dt="2020-04-13T06:39:13.761" v="11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6:39:13.761" v="11"/>
          <ac:spMkLst>
            <pc:docMk/>
            <pc:sldMk cId="109857222" sldId="256"/>
            <ac:spMk id="9" creationId="{87CC2527-562A-4F69-B487-4371E5B243E7}"/>
          </ac:spMkLst>
        </pc:spChg>
        <pc:picChg chg="add mod ord">
          <ac:chgData name="Mirjana Hrestak" userId="S::mirjana.hrestak@skole.hr::49815455-4e4c-4849-8c71-90b1ad439328" providerId="AD" clId="Web-{47F16275-A6ED-F20E-314E-59749BC14882}" dt="2020-04-13T07:22:29.510" v="190" actId="1076"/>
          <ac:picMkLst>
            <pc:docMk/>
            <pc:sldMk cId="109857222" sldId="256"/>
            <ac:picMk id="4" creationId="{D7E4582B-34AB-407E-A677-D787357276F4}"/>
          </ac:picMkLst>
        </pc:picChg>
        <pc:cxnChg chg="add">
          <ac:chgData name="Mirjana Hrestak" userId="S::mirjana.hrestak@skole.hr::49815455-4e4c-4849-8c71-90b1ad439328" providerId="AD" clId="Web-{47F16275-A6ED-F20E-314E-59749BC14882}" dt="2020-04-13T06:39:13.761" v="11"/>
          <ac:cxnSpMkLst>
            <pc:docMk/>
            <pc:sldMk cId="109857222" sldId="256"/>
            <ac:cxnSpMk id="11" creationId="{BCDAEC91-5BCE-4B55-9CC0-43EF94CB734B}"/>
          </ac:cxnSpMkLst>
        </pc:cxnChg>
      </pc:sldChg>
      <pc:sldChg chg="addSp delSp modSp new mod setBg">
        <pc:chgData name="Mirjana Hrestak" userId="S::mirjana.hrestak@skole.hr::49815455-4e4c-4849-8c71-90b1ad439328" providerId="AD" clId="Web-{47F16275-A6ED-F20E-314E-59749BC14882}" dt="2020-04-13T07:19:32.883" v="185" actId="688"/>
        <pc:sldMkLst>
          <pc:docMk/>
          <pc:sldMk cId="1544346379" sldId="257"/>
        </pc:sldMkLst>
        <pc:spChg chg="mod">
          <ac:chgData name="Mirjana Hrestak" userId="S::mirjana.hrestak@skole.hr::49815455-4e4c-4849-8c71-90b1ad439328" providerId="AD" clId="Web-{47F16275-A6ED-F20E-314E-59749BC14882}" dt="2020-04-13T06:53:23.520" v="107"/>
          <ac:spMkLst>
            <pc:docMk/>
            <pc:sldMk cId="1544346379" sldId="257"/>
            <ac:spMk id="2" creationId="{CF8BE508-E52F-4E0D-821D-1B74C7B1453A}"/>
          </ac:spMkLst>
        </pc:spChg>
        <pc:spChg chg="mod">
          <ac:chgData name="Mirjana Hrestak" userId="S::mirjana.hrestak@skole.hr::49815455-4e4c-4849-8c71-90b1ad439328" providerId="AD" clId="Web-{47F16275-A6ED-F20E-314E-59749BC14882}" dt="2020-04-13T06:53:39.660" v="109" actId="20577"/>
          <ac:spMkLst>
            <pc:docMk/>
            <pc:sldMk cId="1544346379" sldId="257"/>
            <ac:spMk id="3" creationId="{743D0658-D8E8-45EA-B7DA-B1FBECD88B8F}"/>
          </ac:spMkLst>
        </pc:spChg>
        <pc:spChg chg="add del mod">
          <ac:chgData name="Mirjana Hrestak" userId="S::mirjana.hrestak@skole.hr::49815455-4e4c-4849-8c71-90b1ad439328" providerId="AD" clId="Web-{47F16275-A6ED-F20E-314E-59749BC14882}" dt="2020-04-13T07:17:20.272" v="162"/>
          <ac:spMkLst>
            <pc:docMk/>
            <pc:sldMk cId="1544346379" sldId="257"/>
            <ac:spMk id="6" creationId="{FC303A1F-26F6-4350-AFA7-F57742C3CBD5}"/>
          </ac:spMkLst>
        </pc:spChg>
        <pc:spChg chg="add del mod">
          <ac:chgData name="Mirjana Hrestak" userId="S::mirjana.hrestak@skole.hr::49815455-4e4c-4849-8c71-90b1ad439328" providerId="AD" clId="Web-{47F16275-A6ED-F20E-314E-59749BC14882}" dt="2020-04-13T07:19:05.008" v="175"/>
          <ac:spMkLst>
            <pc:docMk/>
            <pc:sldMk cId="1544346379" sldId="257"/>
            <ac:spMk id="10" creationId="{73250B5E-42C2-4B84-97E6-6274B7EAC88F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6:53:23.520" v="107"/>
          <ac:spMkLst>
            <pc:docMk/>
            <pc:sldMk cId="1544346379" sldId="257"/>
            <ac:spMk id="11" creationId="{201CC55D-ED54-4C5C-95E6-10947BD1103B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6:53:23.520" v="107"/>
          <ac:spMkLst>
            <pc:docMk/>
            <pc:sldMk cId="1544346379" sldId="257"/>
            <ac:spMk id="17" creationId="{3873B707-463F-40B0-8227-E8CC6C67EB25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6:53:23.520" v="107"/>
          <ac:spMkLst>
            <pc:docMk/>
            <pc:sldMk cId="1544346379" sldId="257"/>
            <ac:spMk id="19" creationId="{C13237C8-E62C-4F0D-A318-BD6FB6C2D138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6:53:23.520" v="107"/>
          <ac:spMkLst>
            <pc:docMk/>
            <pc:sldMk cId="1544346379" sldId="257"/>
            <ac:spMk id="21" creationId="{19C9EAEA-39D0-4B0E-A0EB-51E7B26740B1}"/>
          </ac:spMkLst>
        </pc:spChg>
        <pc:grpChg chg="add">
          <ac:chgData name="Mirjana Hrestak" userId="S::mirjana.hrestak@skole.hr::49815455-4e4c-4849-8c71-90b1ad439328" providerId="AD" clId="Web-{47F16275-A6ED-F20E-314E-59749BC14882}" dt="2020-04-13T06:53:23.520" v="107"/>
          <ac:grpSpMkLst>
            <pc:docMk/>
            <pc:sldMk cId="1544346379" sldId="257"/>
            <ac:grpSpMk id="13" creationId="{1DE889C7-FAD6-4397-98E2-05D503484459}"/>
          </ac:grpSpMkLst>
        </pc:grpChg>
        <pc:picChg chg="add del mod">
          <ac:chgData name="Mirjana Hrestak" userId="S::mirjana.hrestak@skole.hr::49815455-4e4c-4849-8c71-90b1ad439328" providerId="AD" clId="Web-{47F16275-A6ED-F20E-314E-59749BC14882}" dt="2020-04-13T07:17:20.272" v="162"/>
          <ac:picMkLst>
            <pc:docMk/>
            <pc:sldMk cId="1544346379" sldId="257"/>
            <ac:picMk id="4" creationId="{65CD18DF-2958-44C1-B154-33D442F9B9F5}"/>
          </ac:picMkLst>
        </pc:picChg>
        <pc:picChg chg="add del mod">
          <ac:chgData name="Mirjana Hrestak" userId="S::mirjana.hrestak@skole.hr::49815455-4e4c-4849-8c71-90b1ad439328" providerId="AD" clId="Web-{47F16275-A6ED-F20E-314E-59749BC14882}" dt="2020-04-13T07:19:05.008" v="175"/>
          <ac:picMkLst>
            <pc:docMk/>
            <pc:sldMk cId="1544346379" sldId="257"/>
            <ac:picMk id="8" creationId="{4E7D0485-11EE-4587-B66B-F90F09B36A61}"/>
          </ac:picMkLst>
        </pc:picChg>
        <pc:picChg chg="add mod">
          <ac:chgData name="Mirjana Hrestak" userId="S::mirjana.hrestak@skole.hr::49815455-4e4c-4849-8c71-90b1ad439328" providerId="AD" clId="Web-{47F16275-A6ED-F20E-314E-59749BC14882}" dt="2020-04-13T07:19:32.883" v="185" actId="688"/>
          <ac:picMkLst>
            <pc:docMk/>
            <pc:sldMk cId="1544346379" sldId="257"/>
            <ac:picMk id="16" creationId="{9F2BB961-1E49-4EEE-8769-48E8484738B1}"/>
          </ac:picMkLst>
        </pc:picChg>
      </pc:sldChg>
      <pc:sldChg chg="modSp new">
        <pc:chgData name="Mirjana Hrestak" userId="S::mirjana.hrestak@skole.hr::49815455-4e4c-4849-8c71-90b1ad439328" providerId="AD" clId="Web-{47F16275-A6ED-F20E-314E-59749BC14882}" dt="2020-04-13T07:01:42.666" v="124" actId="20577"/>
        <pc:sldMkLst>
          <pc:docMk/>
          <pc:sldMk cId="4049708276" sldId="258"/>
        </pc:sldMkLst>
        <pc:spChg chg="mod">
          <ac:chgData name="Mirjana Hrestak" userId="S::mirjana.hrestak@skole.hr::49815455-4e4c-4849-8c71-90b1ad439328" providerId="AD" clId="Web-{47F16275-A6ED-F20E-314E-59749BC14882}" dt="2020-04-13T07:01:42.666" v="124" actId="20577"/>
          <ac:spMkLst>
            <pc:docMk/>
            <pc:sldMk cId="4049708276" sldId="258"/>
            <ac:spMk id="3" creationId="{FFBBF9CC-8B51-4D97-8FB1-C48EBCBE41A2}"/>
          </ac:spMkLst>
        </pc:spChg>
      </pc:sldChg>
      <pc:sldChg chg="modSp new">
        <pc:chgData name="Mirjana Hrestak" userId="S::mirjana.hrestak@skole.hr::49815455-4e4c-4849-8c71-90b1ad439328" providerId="AD" clId="Web-{47F16275-A6ED-F20E-314E-59749BC14882}" dt="2020-04-13T06:41:42.216" v="32" actId="20577"/>
        <pc:sldMkLst>
          <pc:docMk/>
          <pc:sldMk cId="2470055496" sldId="259"/>
        </pc:sldMkLst>
        <pc:spChg chg="mod">
          <ac:chgData name="Mirjana Hrestak" userId="S::mirjana.hrestak@skole.hr::49815455-4e4c-4849-8c71-90b1ad439328" providerId="AD" clId="Web-{47F16275-A6ED-F20E-314E-59749BC14882}" dt="2020-04-13T06:41:42.216" v="32" actId="20577"/>
          <ac:spMkLst>
            <pc:docMk/>
            <pc:sldMk cId="2470055496" sldId="259"/>
            <ac:spMk id="3" creationId="{92E9409E-7EC2-48E6-86F2-FC2CC4B80ECC}"/>
          </ac:spMkLst>
        </pc:spChg>
      </pc:sldChg>
      <pc:sldChg chg="addSp modSp new mod setBg">
        <pc:chgData name="Mirjana Hrestak" userId="S::mirjana.hrestak@skole.hr::49815455-4e4c-4849-8c71-90b1ad439328" providerId="AD" clId="Web-{47F16275-A6ED-F20E-314E-59749BC14882}" dt="2020-04-13T07:11:47.111" v="149" actId="20577"/>
        <pc:sldMkLst>
          <pc:docMk/>
          <pc:sldMk cId="1777916718" sldId="260"/>
        </pc:sldMkLst>
        <pc:spChg chg="mod">
          <ac:chgData name="Mirjana Hrestak" userId="S::mirjana.hrestak@skole.hr::49815455-4e4c-4849-8c71-90b1ad439328" providerId="AD" clId="Web-{47F16275-A6ED-F20E-314E-59749BC14882}" dt="2020-04-13T07:11:27.642" v="148"/>
          <ac:spMkLst>
            <pc:docMk/>
            <pc:sldMk cId="1777916718" sldId="260"/>
            <ac:spMk id="2" creationId="{5AEA0BA4-9DAD-425E-A9C4-03207008230E}"/>
          </ac:spMkLst>
        </pc:spChg>
        <pc:spChg chg="mod">
          <ac:chgData name="Mirjana Hrestak" userId="S::mirjana.hrestak@skole.hr::49815455-4e4c-4849-8c71-90b1ad439328" providerId="AD" clId="Web-{47F16275-A6ED-F20E-314E-59749BC14882}" dt="2020-04-13T07:11:47.111" v="149" actId="20577"/>
          <ac:spMkLst>
            <pc:docMk/>
            <pc:sldMk cId="1777916718" sldId="260"/>
            <ac:spMk id="3" creationId="{82E4ADB9-E87B-42B0-8E38-BFED0FABF4A4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7:11:27.642" v="148"/>
          <ac:spMkLst>
            <pc:docMk/>
            <pc:sldMk cId="1777916718" sldId="260"/>
            <ac:spMk id="9" creationId="{201CC55D-ED54-4C5C-95E6-10947BD1103B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7:11:27.642" v="148"/>
          <ac:spMkLst>
            <pc:docMk/>
            <pc:sldMk cId="1777916718" sldId="260"/>
            <ac:spMk id="15" creationId="{3873B707-463F-40B0-8227-E8CC6C67EB25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7:11:27.642" v="148"/>
          <ac:spMkLst>
            <pc:docMk/>
            <pc:sldMk cId="1777916718" sldId="260"/>
            <ac:spMk id="17" creationId="{C13237C8-E62C-4F0D-A318-BD6FB6C2D138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7:11:27.642" v="148"/>
          <ac:spMkLst>
            <pc:docMk/>
            <pc:sldMk cId="1777916718" sldId="260"/>
            <ac:spMk id="19" creationId="{19C9EAEA-39D0-4B0E-A0EB-51E7B26740B1}"/>
          </ac:spMkLst>
        </pc:spChg>
        <pc:grpChg chg="add">
          <ac:chgData name="Mirjana Hrestak" userId="S::mirjana.hrestak@skole.hr::49815455-4e4c-4849-8c71-90b1ad439328" providerId="AD" clId="Web-{47F16275-A6ED-F20E-314E-59749BC14882}" dt="2020-04-13T07:11:27.642" v="148"/>
          <ac:grpSpMkLst>
            <pc:docMk/>
            <pc:sldMk cId="1777916718" sldId="260"/>
            <ac:grpSpMk id="11" creationId="{1DE889C7-FAD6-4397-98E2-05D503484459}"/>
          </ac:grpSpMkLst>
        </pc:grpChg>
        <pc:picChg chg="add mod">
          <ac:chgData name="Mirjana Hrestak" userId="S::mirjana.hrestak@skole.hr::49815455-4e4c-4849-8c71-90b1ad439328" providerId="AD" clId="Web-{47F16275-A6ED-F20E-314E-59749BC14882}" dt="2020-04-13T07:11:27.642" v="148"/>
          <ac:picMkLst>
            <pc:docMk/>
            <pc:sldMk cId="1777916718" sldId="260"/>
            <ac:picMk id="4" creationId="{E5AAB932-60BD-4367-B1D4-288A3A7DFE44}"/>
          </ac:picMkLst>
        </pc:picChg>
      </pc:sldChg>
      <pc:sldChg chg="modSp new">
        <pc:chgData name="Mirjana Hrestak" userId="S::mirjana.hrestak@skole.hr::49815455-4e4c-4849-8c71-90b1ad439328" providerId="AD" clId="Web-{47F16275-A6ED-F20E-314E-59749BC14882}" dt="2020-04-13T07:12:09.314" v="159" actId="20577"/>
        <pc:sldMkLst>
          <pc:docMk/>
          <pc:sldMk cId="1063484261" sldId="261"/>
        </pc:sldMkLst>
        <pc:spChg chg="mod">
          <ac:chgData name="Mirjana Hrestak" userId="S::mirjana.hrestak@skole.hr::49815455-4e4c-4849-8c71-90b1ad439328" providerId="AD" clId="Web-{47F16275-A6ED-F20E-314E-59749BC14882}" dt="2020-04-13T07:12:09.314" v="159" actId="20577"/>
          <ac:spMkLst>
            <pc:docMk/>
            <pc:sldMk cId="1063484261" sldId="261"/>
            <ac:spMk id="3" creationId="{F80CE75E-7D14-4536-99F7-7AB976B06C5A}"/>
          </ac:spMkLst>
        </pc:spChg>
      </pc:sldChg>
      <pc:sldChg chg="addSp modSp new mod setBg">
        <pc:chgData name="Mirjana Hrestak" userId="S::mirjana.hrestak@skole.hr::49815455-4e4c-4849-8c71-90b1ad439328" providerId="AD" clId="Web-{47F16275-A6ED-F20E-314E-59749BC14882}" dt="2020-04-13T06:55:57.021" v="116" actId="20577"/>
        <pc:sldMkLst>
          <pc:docMk/>
          <pc:sldMk cId="4186789238" sldId="262"/>
        </pc:sldMkLst>
        <pc:spChg chg="mod">
          <ac:chgData name="Mirjana Hrestak" userId="S::mirjana.hrestak@skole.hr::49815455-4e4c-4849-8c71-90b1ad439328" providerId="AD" clId="Web-{47F16275-A6ED-F20E-314E-59749BC14882}" dt="2020-04-13T06:55:41.865" v="113"/>
          <ac:spMkLst>
            <pc:docMk/>
            <pc:sldMk cId="4186789238" sldId="262"/>
            <ac:spMk id="2" creationId="{2FB11C34-A35E-4AB0-8CC5-AC2709257490}"/>
          </ac:spMkLst>
        </pc:spChg>
        <pc:spChg chg="mod">
          <ac:chgData name="Mirjana Hrestak" userId="S::mirjana.hrestak@skole.hr::49815455-4e4c-4849-8c71-90b1ad439328" providerId="AD" clId="Web-{47F16275-A6ED-F20E-314E-59749BC14882}" dt="2020-04-13T06:55:57.021" v="116" actId="20577"/>
          <ac:spMkLst>
            <pc:docMk/>
            <pc:sldMk cId="4186789238" sldId="262"/>
            <ac:spMk id="3" creationId="{2792319C-C400-4ED0-A407-15B0B14064C9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6:55:41.865" v="113"/>
          <ac:spMkLst>
            <pc:docMk/>
            <pc:sldMk cId="4186789238" sldId="262"/>
            <ac:spMk id="9" creationId="{F4C0B10B-D2C4-4A54-AFAD-3D27DF88BB37}"/>
          </ac:spMkLst>
        </pc:spChg>
        <pc:grpChg chg="add">
          <ac:chgData name="Mirjana Hrestak" userId="S::mirjana.hrestak@skole.hr::49815455-4e4c-4849-8c71-90b1ad439328" providerId="AD" clId="Web-{47F16275-A6ED-F20E-314E-59749BC14882}" dt="2020-04-13T06:55:41.865" v="113"/>
          <ac:grpSpMkLst>
            <pc:docMk/>
            <pc:sldMk cId="4186789238" sldId="262"/>
            <ac:grpSpMk id="11" creationId="{B6BADB90-C74B-40D6-86DC-503F65FCE8DC}"/>
          </ac:grpSpMkLst>
        </pc:grpChg>
        <pc:picChg chg="add mod">
          <ac:chgData name="Mirjana Hrestak" userId="S::mirjana.hrestak@skole.hr::49815455-4e4c-4849-8c71-90b1ad439328" providerId="AD" clId="Web-{47F16275-A6ED-F20E-314E-59749BC14882}" dt="2020-04-13T06:55:41.865" v="113"/>
          <ac:picMkLst>
            <pc:docMk/>
            <pc:sldMk cId="4186789238" sldId="262"/>
            <ac:picMk id="4" creationId="{BD63AEF2-2F71-46CB-9581-EDBFF92EE79D}"/>
          </ac:picMkLst>
        </pc:picChg>
      </pc:sldChg>
      <pc:sldChg chg="addSp delSp modSp new mod setBg">
        <pc:chgData name="Mirjana Hrestak" userId="S::mirjana.hrestak@skole.hr::49815455-4e4c-4849-8c71-90b1ad439328" providerId="AD" clId="Web-{47F16275-A6ED-F20E-314E-59749BC14882}" dt="2020-04-13T06:52:22.550" v="99" actId="20577"/>
        <pc:sldMkLst>
          <pc:docMk/>
          <pc:sldMk cId="1916371997" sldId="263"/>
        </pc:sldMkLst>
        <pc:spChg chg="mod">
          <ac:chgData name="Mirjana Hrestak" userId="S::mirjana.hrestak@skole.hr::49815455-4e4c-4849-8c71-90b1ad439328" providerId="AD" clId="Web-{47F16275-A6ED-F20E-314E-59749BC14882}" dt="2020-04-13T06:51:58.019" v="97"/>
          <ac:spMkLst>
            <pc:docMk/>
            <pc:sldMk cId="1916371997" sldId="263"/>
            <ac:spMk id="2" creationId="{C42ED9B4-D37A-41FA-85C4-AD99A9B2DFAD}"/>
          </ac:spMkLst>
        </pc:spChg>
        <pc:spChg chg="mod">
          <ac:chgData name="Mirjana Hrestak" userId="S::mirjana.hrestak@skole.hr::49815455-4e4c-4849-8c71-90b1ad439328" providerId="AD" clId="Web-{47F16275-A6ED-F20E-314E-59749BC14882}" dt="2020-04-13T06:52:22.550" v="99" actId="20577"/>
          <ac:spMkLst>
            <pc:docMk/>
            <pc:sldMk cId="1916371997" sldId="263"/>
            <ac:spMk id="3" creationId="{579929AE-44C2-4C07-816E-A801680FF2D5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6:51:58.019" v="97"/>
          <ac:spMkLst>
            <pc:docMk/>
            <pc:sldMk cId="1916371997" sldId="263"/>
            <ac:spMk id="11" creationId="{201CC55D-ED54-4C5C-95E6-10947BD1103B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6:51:58.019" v="97"/>
          <ac:spMkLst>
            <pc:docMk/>
            <pc:sldMk cId="1916371997" sldId="263"/>
            <ac:spMk id="17" creationId="{3873B707-463F-40B0-8227-E8CC6C67EB25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6:51:58.019" v="97"/>
          <ac:spMkLst>
            <pc:docMk/>
            <pc:sldMk cId="1916371997" sldId="263"/>
            <ac:spMk id="19" creationId="{C13237C8-E62C-4F0D-A318-BD6FB6C2D138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6:51:58.019" v="97"/>
          <ac:spMkLst>
            <pc:docMk/>
            <pc:sldMk cId="1916371997" sldId="263"/>
            <ac:spMk id="21" creationId="{19C9EAEA-39D0-4B0E-A0EB-51E7B26740B1}"/>
          </ac:spMkLst>
        </pc:spChg>
        <pc:grpChg chg="add">
          <ac:chgData name="Mirjana Hrestak" userId="S::mirjana.hrestak@skole.hr::49815455-4e4c-4849-8c71-90b1ad439328" providerId="AD" clId="Web-{47F16275-A6ED-F20E-314E-59749BC14882}" dt="2020-04-13T06:51:58.019" v="97"/>
          <ac:grpSpMkLst>
            <pc:docMk/>
            <pc:sldMk cId="1916371997" sldId="263"/>
            <ac:grpSpMk id="13" creationId="{1DE889C7-FAD6-4397-98E2-05D503484459}"/>
          </ac:grpSpMkLst>
        </pc:grpChg>
        <pc:picChg chg="add del mod">
          <ac:chgData name="Mirjana Hrestak" userId="S::mirjana.hrestak@skole.hr::49815455-4e4c-4849-8c71-90b1ad439328" providerId="AD" clId="Web-{47F16275-A6ED-F20E-314E-59749BC14882}" dt="2020-04-13T06:51:49.253" v="94"/>
          <ac:picMkLst>
            <pc:docMk/>
            <pc:sldMk cId="1916371997" sldId="263"/>
            <ac:picMk id="4" creationId="{121BFE65-E2F3-421A-9F96-61433E291720}"/>
          </ac:picMkLst>
        </pc:picChg>
        <pc:picChg chg="add mod">
          <ac:chgData name="Mirjana Hrestak" userId="S::mirjana.hrestak@skole.hr::49815455-4e4c-4849-8c71-90b1ad439328" providerId="AD" clId="Web-{47F16275-A6ED-F20E-314E-59749BC14882}" dt="2020-04-13T06:51:58.019" v="97"/>
          <ac:picMkLst>
            <pc:docMk/>
            <pc:sldMk cId="1916371997" sldId="263"/>
            <ac:picMk id="6" creationId="{6D6BD587-6D27-4B80-904E-56E71E463EE4}"/>
          </ac:picMkLst>
        </pc:picChg>
      </pc:sldChg>
      <pc:sldChg chg="modSp new del">
        <pc:chgData name="Mirjana Hrestak" userId="S::mirjana.hrestak@skole.hr::49815455-4e4c-4849-8c71-90b1ad439328" providerId="AD" clId="Web-{47F16275-A6ED-F20E-314E-59749BC14882}" dt="2020-04-13T07:02:16.073" v="126"/>
        <pc:sldMkLst>
          <pc:docMk/>
          <pc:sldMk cId="2216958882" sldId="264"/>
        </pc:sldMkLst>
        <pc:spChg chg="mod">
          <ac:chgData name="Mirjana Hrestak" userId="S::mirjana.hrestak@skole.hr::49815455-4e4c-4849-8c71-90b1ad439328" providerId="AD" clId="Web-{47F16275-A6ED-F20E-314E-59749BC14882}" dt="2020-04-13T06:44:34.342" v="65" actId="20577"/>
          <ac:spMkLst>
            <pc:docMk/>
            <pc:sldMk cId="2216958882" sldId="264"/>
            <ac:spMk id="3" creationId="{4AA824A3-7839-47F4-9AFD-56429FE64A05}"/>
          </ac:spMkLst>
        </pc:spChg>
      </pc:sldChg>
      <pc:sldChg chg="addSp modSp new mod ord setBg">
        <pc:chgData name="Mirjana Hrestak" userId="S::mirjana.hrestak@skole.hr::49815455-4e4c-4849-8c71-90b1ad439328" providerId="AD" clId="Web-{47F16275-A6ED-F20E-314E-59749BC14882}" dt="2020-04-13T07:02:51.995" v="130"/>
        <pc:sldMkLst>
          <pc:docMk/>
          <pc:sldMk cId="2694743469" sldId="265"/>
        </pc:sldMkLst>
        <pc:spChg chg="mod">
          <ac:chgData name="Mirjana Hrestak" userId="S::mirjana.hrestak@skole.hr::49815455-4e4c-4849-8c71-90b1ad439328" providerId="AD" clId="Web-{47F16275-A6ED-F20E-314E-59749BC14882}" dt="2020-04-13T06:47:58.329" v="88"/>
          <ac:spMkLst>
            <pc:docMk/>
            <pc:sldMk cId="2694743469" sldId="265"/>
            <ac:spMk id="2" creationId="{AA36E0C1-F04B-4369-A5EC-E8BEC07A5F4F}"/>
          </ac:spMkLst>
        </pc:spChg>
        <pc:spChg chg="mod">
          <ac:chgData name="Mirjana Hrestak" userId="S::mirjana.hrestak@skole.hr::49815455-4e4c-4849-8c71-90b1ad439328" providerId="AD" clId="Web-{47F16275-A6ED-F20E-314E-59749BC14882}" dt="2020-04-13T06:48:09.532" v="90" actId="20577"/>
          <ac:spMkLst>
            <pc:docMk/>
            <pc:sldMk cId="2694743469" sldId="265"/>
            <ac:spMk id="3" creationId="{A3DF5FE6-84B0-41A1-8414-64FEAA22BC98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6:47:58.329" v="88"/>
          <ac:spMkLst>
            <pc:docMk/>
            <pc:sldMk cId="2694743469" sldId="265"/>
            <ac:spMk id="9" creationId="{201CC55D-ED54-4C5C-95E6-10947BD1103B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6:47:58.329" v="88"/>
          <ac:spMkLst>
            <pc:docMk/>
            <pc:sldMk cId="2694743469" sldId="265"/>
            <ac:spMk id="15" creationId="{3873B707-463F-40B0-8227-E8CC6C67EB25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6:47:58.329" v="88"/>
          <ac:spMkLst>
            <pc:docMk/>
            <pc:sldMk cId="2694743469" sldId="265"/>
            <ac:spMk id="17" creationId="{C13237C8-E62C-4F0D-A318-BD6FB6C2D138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6:47:58.329" v="88"/>
          <ac:spMkLst>
            <pc:docMk/>
            <pc:sldMk cId="2694743469" sldId="265"/>
            <ac:spMk id="19" creationId="{19C9EAEA-39D0-4B0E-A0EB-51E7B26740B1}"/>
          </ac:spMkLst>
        </pc:spChg>
        <pc:grpChg chg="add">
          <ac:chgData name="Mirjana Hrestak" userId="S::mirjana.hrestak@skole.hr::49815455-4e4c-4849-8c71-90b1ad439328" providerId="AD" clId="Web-{47F16275-A6ED-F20E-314E-59749BC14882}" dt="2020-04-13T06:47:58.329" v="88"/>
          <ac:grpSpMkLst>
            <pc:docMk/>
            <pc:sldMk cId="2694743469" sldId="265"/>
            <ac:grpSpMk id="11" creationId="{1DE889C7-FAD6-4397-98E2-05D503484459}"/>
          </ac:grpSpMkLst>
        </pc:grpChg>
        <pc:picChg chg="add mod">
          <ac:chgData name="Mirjana Hrestak" userId="S::mirjana.hrestak@skole.hr::49815455-4e4c-4849-8c71-90b1ad439328" providerId="AD" clId="Web-{47F16275-A6ED-F20E-314E-59749BC14882}" dt="2020-04-13T06:47:58.329" v="88"/>
          <ac:picMkLst>
            <pc:docMk/>
            <pc:sldMk cId="2694743469" sldId="265"/>
            <ac:picMk id="4" creationId="{2BD20F63-EEB9-46C5-9436-19B755D88FF9}"/>
          </ac:picMkLst>
        </pc:picChg>
      </pc:sldChg>
      <pc:sldChg chg="addSp modSp new mod setBg">
        <pc:chgData name="Mirjana Hrestak" userId="S::mirjana.hrestak@skole.hr::49815455-4e4c-4849-8c71-90b1ad439328" providerId="AD" clId="Web-{47F16275-A6ED-F20E-314E-59749BC14882}" dt="2020-04-13T07:21:09.728" v="188"/>
        <pc:sldMkLst>
          <pc:docMk/>
          <pc:sldMk cId="94987206" sldId="266"/>
        </pc:sldMkLst>
        <pc:spChg chg="mod">
          <ac:chgData name="Mirjana Hrestak" userId="S::mirjana.hrestak@skole.hr::49815455-4e4c-4849-8c71-90b1ad439328" providerId="AD" clId="Web-{47F16275-A6ED-F20E-314E-59749BC14882}" dt="2020-04-13T07:21:09.728" v="188"/>
          <ac:spMkLst>
            <pc:docMk/>
            <pc:sldMk cId="94987206" sldId="266"/>
            <ac:spMk id="2" creationId="{8BE9F81D-1A2A-4FBE-BF69-3E8245FDFEB5}"/>
          </ac:spMkLst>
        </pc:spChg>
        <pc:spChg chg="mod">
          <ac:chgData name="Mirjana Hrestak" userId="S::mirjana.hrestak@skole.hr::49815455-4e4c-4849-8c71-90b1ad439328" providerId="AD" clId="Web-{47F16275-A6ED-F20E-314E-59749BC14882}" dt="2020-04-13T07:21:09.728" v="188"/>
          <ac:spMkLst>
            <pc:docMk/>
            <pc:sldMk cId="94987206" sldId="266"/>
            <ac:spMk id="3" creationId="{7C47CE6D-B60A-4C87-A892-1D423C53DFBA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7:21:09.728" v="188"/>
          <ac:spMkLst>
            <pc:docMk/>
            <pc:sldMk cId="94987206" sldId="266"/>
            <ac:spMk id="9" creationId="{201CC55D-ED54-4C5C-95E6-10947BD1103B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7:21:09.728" v="188"/>
          <ac:spMkLst>
            <pc:docMk/>
            <pc:sldMk cId="94987206" sldId="266"/>
            <ac:spMk id="15" creationId="{3873B707-463F-40B0-8227-E8CC6C67EB25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7:21:09.728" v="188"/>
          <ac:spMkLst>
            <pc:docMk/>
            <pc:sldMk cId="94987206" sldId="266"/>
            <ac:spMk id="17" creationId="{C13237C8-E62C-4F0D-A318-BD6FB6C2D138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7:21:09.728" v="188"/>
          <ac:spMkLst>
            <pc:docMk/>
            <pc:sldMk cId="94987206" sldId="266"/>
            <ac:spMk id="19" creationId="{19C9EAEA-39D0-4B0E-A0EB-51E7B26740B1}"/>
          </ac:spMkLst>
        </pc:spChg>
        <pc:grpChg chg="add">
          <ac:chgData name="Mirjana Hrestak" userId="S::mirjana.hrestak@skole.hr::49815455-4e4c-4849-8c71-90b1ad439328" providerId="AD" clId="Web-{47F16275-A6ED-F20E-314E-59749BC14882}" dt="2020-04-13T07:21:09.728" v="188"/>
          <ac:grpSpMkLst>
            <pc:docMk/>
            <pc:sldMk cId="94987206" sldId="266"/>
            <ac:grpSpMk id="11" creationId="{1DE889C7-FAD6-4397-98E2-05D503484459}"/>
          </ac:grpSpMkLst>
        </pc:grpChg>
        <pc:picChg chg="add mod">
          <ac:chgData name="Mirjana Hrestak" userId="S::mirjana.hrestak@skole.hr::49815455-4e4c-4849-8c71-90b1ad439328" providerId="AD" clId="Web-{47F16275-A6ED-F20E-314E-59749BC14882}" dt="2020-04-13T07:21:09.728" v="188"/>
          <ac:picMkLst>
            <pc:docMk/>
            <pc:sldMk cId="94987206" sldId="266"/>
            <ac:picMk id="4" creationId="{7F74B2E1-30B0-413C-B04F-B757EC37BE84}"/>
          </ac:picMkLst>
        </pc:picChg>
      </pc:sldChg>
      <pc:sldChg chg="addSp modSp new mod setBg">
        <pc:chgData name="Mirjana Hrestak" userId="S::mirjana.hrestak@skole.hr::49815455-4e4c-4849-8c71-90b1ad439328" providerId="AD" clId="Web-{47F16275-A6ED-F20E-314E-59749BC14882}" dt="2020-04-13T07:17:45.601" v="167" actId="20577"/>
        <pc:sldMkLst>
          <pc:docMk/>
          <pc:sldMk cId="3391003181" sldId="267"/>
        </pc:sldMkLst>
        <pc:spChg chg="mod">
          <ac:chgData name="Mirjana Hrestak" userId="S::mirjana.hrestak@skole.hr::49815455-4e4c-4849-8c71-90b1ad439328" providerId="AD" clId="Web-{47F16275-A6ED-F20E-314E-59749BC14882}" dt="2020-04-13T07:17:34.225" v="165"/>
          <ac:spMkLst>
            <pc:docMk/>
            <pc:sldMk cId="3391003181" sldId="267"/>
            <ac:spMk id="2" creationId="{1634E97D-4454-4205-B438-41E392BF16AD}"/>
          </ac:spMkLst>
        </pc:spChg>
        <pc:spChg chg="mod">
          <ac:chgData name="Mirjana Hrestak" userId="S::mirjana.hrestak@skole.hr::49815455-4e4c-4849-8c71-90b1ad439328" providerId="AD" clId="Web-{47F16275-A6ED-F20E-314E-59749BC14882}" dt="2020-04-13T07:17:45.601" v="167" actId="20577"/>
          <ac:spMkLst>
            <pc:docMk/>
            <pc:sldMk cId="3391003181" sldId="267"/>
            <ac:spMk id="3" creationId="{5ED36003-2307-41F3-89C7-D34D9862CAAA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7:17:34.225" v="165"/>
          <ac:spMkLst>
            <pc:docMk/>
            <pc:sldMk cId="3391003181" sldId="267"/>
            <ac:spMk id="9" creationId="{201CC55D-ED54-4C5C-95E6-10947BD1103B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7:17:34.225" v="165"/>
          <ac:spMkLst>
            <pc:docMk/>
            <pc:sldMk cId="3391003181" sldId="267"/>
            <ac:spMk id="15" creationId="{3873B707-463F-40B0-8227-E8CC6C67EB25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7:17:34.225" v="165"/>
          <ac:spMkLst>
            <pc:docMk/>
            <pc:sldMk cId="3391003181" sldId="267"/>
            <ac:spMk id="17" creationId="{C13237C8-E62C-4F0D-A318-BD6FB6C2D138}"/>
          </ac:spMkLst>
        </pc:spChg>
        <pc:spChg chg="add">
          <ac:chgData name="Mirjana Hrestak" userId="S::mirjana.hrestak@skole.hr::49815455-4e4c-4849-8c71-90b1ad439328" providerId="AD" clId="Web-{47F16275-A6ED-F20E-314E-59749BC14882}" dt="2020-04-13T07:17:34.225" v="165"/>
          <ac:spMkLst>
            <pc:docMk/>
            <pc:sldMk cId="3391003181" sldId="267"/>
            <ac:spMk id="19" creationId="{19C9EAEA-39D0-4B0E-A0EB-51E7B26740B1}"/>
          </ac:spMkLst>
        </pc:spChg>
        <pc:grpChg chg="add">
          <ac:chgData name="Mirjana Hrestak" userId="S::mirjana.hrestak@skole.hr::49815455-4e4c-4849-8c71-90b1ad439328" providerId="AD" clId="Web-{47F16275-A6ED-F20E-314E-59749BC14882}" dt="2020-04-13T07:17:34.225" v="165"/>
          <ac:grpSpMkLst>
            <pc:docMk/>
            <pc:sldMk cId="3391003181" sldId="267"/>
            <ac:grpSpMk id="11" creationId="{1DE889C7-FAD6-4397-98E2-05D503484459}"/>
          </ac:grpSpMkLst>
        </pc:grpChg>
        <pc:picChg chg="add mod">
          <ac:chgData name="Mirjana Hrestak" userId="S::mirjana.hrestak@skole.hr::49815455-4e4c-4849-8c71-90b1ad439328" providerId="AD" clId="Web-{47F16275-A6ED-F20E-314E-59749BC14882}" dt="2020-04-13T07:17:34.225" v="165"/>
          <ac:picMkLst>
            <pc:docMk/>
            <pc:sldMk cId="3391003181" sldId="267"/>
            <ac:picMk id="4" creationId="{9D8DA478-DF4F-40AB-A765-998DD72F56B6}"/>
          </ac:picMkLst>
        </pc:picChg>
      </pc:sldChg>
      <pc:sldChg chg="new del">
        <pc:chgData name="Mirjana Hrestak" userId="S::mirjana.hrestak@skole.hr::49815455-4e4c-4849-8c71-90b1ad439328" providerId="AD" clId="Web-{47F16275-A6ED-F20E-314E-59749BC14882}" dt="2020-04-13T07:12:11.158" v="161"/>
        <pc:sldMkLst>
          <pc:docMk/>
          <pc:sldMk cId="3846347649" sldId="268"/>
        </pc:sldMkLst>
      </pc:sldChg>
      <pc:sldMasterChg chg="del delSldLayout">
        <pc:chgData name="Mirjana Hrestak" userId="S::mirjana.hrestak@skole.hr::49815455-4e4c-4849-8c71-90b1ad439328" providerId="AD" clId="Web-{47F16275-A6ED-F20E-314E-59749BC14882}" dt="2020-04-13T06:39:03.667" v="10"/>
        <pc:sldMasterMkLst>
          <pc:docMk/>
          <pc:sldMasterMk cId="2460954070" sldId="2147483660"/>
        </pc:sldMasterMkLst>
        <pc:sldLayoutChg chg="del">
          <pc:chgData name="Mirjana Hrestak" userId="S::mirjana.hrestak@skole.hr::49815455-4e4c-4849-8c71-90b1ad439328" providerId="AD" clId="Web-{47F16275-A6ED-F20E-314E-59749BC14882}" dt="2020-04-13T06:39:03.667" v="1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Mirjana Hrestak" userId="S::mirjana.hrestak@skole.hr::49815455-4e4c-4849-8c71-90b1ad439328" providerId="AD" clId="Web-{47F16275-A6ED-F20E-314E-59749BC14882}" dt="2020-04-13T06:39:03.667" v="1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Mirjana Hrestak" userId="S::mirjana.hrestak@skole.hr::49815455-4e4c-4849-8c71-90b1ad439328" providerId="AD" clId="Web-{47F16275-A6ED-F20E-314E-59749BC14882}" dt="2020-04-13T06:39:03.667" v="1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Mirjana Hrestak" userId="S::mirjana.hrestak@skole.hr::49815455-4e4c-4849-8c71-90b1ad439328" providerId="AD" clId="Web-{47F16275-A6ED-F20E-314E-59749BC14882}" dt="2020-04-13T06:39:03.667" v="1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Mirjana Hrestak" userId="S::mirjana.hrestak@skole.hr::49815455-4e4c-4849-8c71-90b1ad439328" providerId="AD" clId="Web-{47F16275-A6ED-F20E-314E-59749BC14882}" dt="2020-04-13T06:39:03.667" v="1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Mirjana Hrestak" userId="S::mirjana.hrestak@skole.hr::49815455-4e4c-4849-8c71-90b1ad439328" providerId="AD" clId="Web-{47F16275-A6ED-F20E-314E-59749BC14882}" dt="2020-04-13T06:39:03.667" v="1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Mirjana Hrestak" userId="S::mirjana.hrestak@skole.hr::49815455-4e4c-4849-8c71-90b1ad439328" providerId="AD" clId="Web-{47F16275-A6ED-F20E-314E-59749BC14882}" dt="2020-04-13T06:39:03.667" v="1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Mirjana Hrestak" userId="S::mirjana.hrestak@skole.hr::49815455-4e4c-4849-8c71-90b1ad439328" providerId="AD" clId="Web-{47F16275-A6ED-F20E-314E-59749BC14882}" dt="2020-04-13T06:39:03.667" v="1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Mirjana Hrestak" userId="S::mirjana.hrestak@skole.hr::49815455-4e4c-4849-8c71-90b1ad439328" providerId="AD" clId="Web-{47F16275-A6ED-F20E-314E-59749BC14882}" dt="2020-04-13T06:39:03.667" v="1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Mirjana Hrestak" userId="S::mirjana.hrestak@skole.hr::49815455-4e4c-4849-8c71-90b1ad439328" providerId="AD" clId="Web-{47F16275-A6ED-F20E-314E-59749BC14882}" dt="2020-04-13T06:39:03.667" v="1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Mirjana Hrestak" userId="S::mirjana.hrestak@skole.hr::49815455-4e4c-4849-8c71-90b1ad439328" providerId="AD" clId="Web-{47F16275-A6ED-F20E-314E-59749BC14882}" dt="2020-04-13T06:39:03.667" v="1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 modSldLayout">
        <pc:chgData name="Mirjana Hrestak" userId="S::mirjana.hrestak@skole.hr::49815455-4e4c-4849-8c71-90b1ad439328" providerId="AD" clId="Web-{47F16275-A6ED-F20E-314E-59749BC14882}" dt="2020-04-13T06:39:03.667" v="10"/>
        <pc:sldMasterMkLst>
          <pc:docMk/>
          <pc:sldMasterMk cId="1561382279" sldId="2147483672"/>
        </pc:sldMasterMkLst>
        <pc:sldLayoutChg chg="add mod replId">
          <pc:chgData name="Mirjana Hrestak" userId="S::mirjana.hrestak@skole.hr::49815455-4e4c-4849-8c71-90b1ad439328" providerId="AD" clId="Web-{47F16275-A6ED-F20E-314E-59749BC14882}" dt="2020-04-13T06:39:03.667" v="10"/>
          <pc:sldLayoutMkLst>
            <pc:docMk/>
            <pc:sldMasterMk cId="1561382279" sldId="2147483672"/>
            <pc:sldLayoutMk cId="3803542067" sldId="2147483673"/>
          </pc:sldLayoutMkLst>
        </pc:sldLayoutChg>
        <pc:sldLayoutChg chg="add mod replId">
          <pc:chgData name="Mirjana Hrestak" userId="S::mirjana.hrestak@skole.hr::49815455-4e4c-4849-8c71-90b1ad439328" providerId="AD" clId="Web-{47F16275-A6ED-F20E-314E-59749BC14882}" dt="2020-04-13T06:39:03.667" v="10"/>
          <pc:sldLayoutMkLst>
            <pc:docMk/>
            <pc:sldMasterMk cId="1561382279" sldId="2147483672"/>
            <pc:sldLayoutMk cId="2598815421" sldId="2147483674"/>
          </pc:sldLayoutMkLst>
        </pc:sldLayoutChg>
        <pc:sldLayoutChg chg="add mod replId">
          <pc:chgData name="Mirjana Hrestak" userId="S::mirjana.hrestak@skole.hr::49815455-4e4c-4849-8c71-90b1ad439328" providerId="AD" clId="Web-{47F16275-A6ED-F20E-314E-59749BC14882}" dt="2020-04-13T06:39:03.667" v="10"/>
          <pc:sldLayoutMkLst>
            <pc:docMk/>
            <pc:sldMasterMk cId="1561382279" sldId="2147483672"/>
            <pc:sldLayoutMk cId="1529417459" sldId="2147483675"/>
          </pc:sldLayoutMkLst>
        </pc:sldLayoutChg>
        <pc:sldLayoutChg chg="add mod replId">
          <pc:chgData name="Mirjana Hrestak" userId="S::mirjana.hrestak@skole.hr::49815455-4e4c-4849-8c71-90b1ad439328" providerId="AD" clId="Web-{47F16275-A6ED-F20E-314E-59749BC14882}" dt="2020-04-13T06:39:03.667" v="10"/>
          <pc:sldLayoutMkLst>
            <pc:docMk/>
            <pc:sldMasterMk cId="1561382279" sldId="2147483672"/>
            <pc:sldLayoutMk cId="2628473382" sldId="2147483676"/>
          </pc:sldLayoutMkLst>
        </pc:sldLayoutChg>
        <pc:sldLayoutChg chg="add mod replId">
          <pc:chgData name="Mirjana Hrestak" userId="S::mirjana.hrestak@skole.hr::49815455-4e4c-4849-8c71-90b1ad439328" providerId="AD" clId="Web-{47F16275-A6ED-F20E-314E-59749BC14882}" dt="2020-04-13T06:39:03.667" v="10"/>
          <pc:sldLayoutMkLst>
            <pc:docMk/>
            <pc:sldMasterMk cId="1561382279" sldId="2147483672"/>
            <pc:sldLayoutMk cId="1299371327" sldId="2147483677"/>
          </pc:sldLayoutMkLst>
        </pc:sldLayoutChg>
        <pc:sldLayoutChg chg="add mod replId">
          <pc:chgData name="Mirjana Hrestak" userId="S::mirjana.hrestak@skole.hr::49815455-4e4c-4849-8c71-90b1ad439328" providerId="AD" clId="Web-{47F16275-A6ED-F20E-314E-59749BC14882}" dt="2020-04-13T06:39:03.667" v="10"/>
          <pc:sldLayoutMkLst>
            <pc:docMk/>
            <pc:sldMasterMk cId="1561382279" sldId="2147483672"/>
            <pc:sldLayoutMk cId="412796568" sldId="2147483678"/>
          </pc:sldLayoutMkLst>
        </pc:sldLayoutChg>
        <pc:sldLayoutChg chg="add mod replId">
          <pc:chgData name="Mirjana Hrestak" userId="S::mirjana.hrestak@skole.hr::49815455-4e4c-4849-8c71-90b1ad439328" providerId="AD" clId="Web-{47F16275-A6ED-F20E-314E-59749BC14882}" dt="2020-04-13T06:39:03.667" v="10"/>
          <pc:sldLayoutMkLst>
            <pc:docMk/>
            <pc:sldMasterMk cId="1561382279" sldId="2147483672"/>
            <pc:sldLayoutMk cId="1379369691" sldId="2147483679"/>
          </pc:sldLayoutMkLst>
        </pc:sldLayoutChg>
        <pc:sldLayoutChg chg="add mod replId">
          <pc:chgData name="Mirjana Hrestak" userId="S::mirjana.hrestak@skole.hr::49815455-4e4c-4849-8c71-90b1ad439328" providerId="AD" clId="Web-{47F16275-A6ED-F20E-314E-59749BC14882}" dt="2020-04-13T06:39:03.667" v="10"/>
          <pc:sldLayoutMkLst>
            <pc:docMk/>
            <pc:sldMasterMk cId="1561382279" sldId="2147483672"/>
            <pc:sldLayoutMk cId="4219583713" sldId="2147483680"/>
          </pc:sldLayoutMkLst>
        </pc:sldLayoutChg>
        <pc:sldLayoutChg chg="add mod replId">
          <pc:chgData name="Mirjana Hrestak" userId="S::mirjana.hrestak@skole.hr::49815455-4e4c-4849-8c71-90b1ad439328" providerId="AD" clId="Web-{47F16275-A6ED-F20E-314E-59749BC14882}" dt="2020-04-13T06:39:03.667" v="10"/>
          <pc:sldLayoutMkLst>
            <pc:docMk/>
            <pc:sldMasterMk cId="1561382279" sldId="2147483672"/>
            <pc:sldLayoutMk cId="22623787" sldId="2147483681"/>
          </pc:sldLayoutMkLst>
        </pc:sldLayoutChg>
        <pc:sldLayoutChg chg="add mod replId">
          <pc:chgData name="Mirjana Hrestak" userId="S::mirjana.hrestak@skole.hr::49815455-4e4c-4849-8c71-90b1ad439328" providerId="AD" clId="Web-{47F16275-A6ED-F20E-314E-59749BC14882}" dt="2020-04-13T06:39:03.667" v="10"/>
          <pc:sldLayoutMkLst>
            <pc:docMk/>
            <pc:sldMasterMk cId="1561382279" sldId="2147483672"/>
            <pc:sldLayoutMk cId="826499792" sldId="2147483682"/>
          </pc:sldLayoutMkLst>
        </pc:sldLayoutChg>
        <pc:sldLayoutChg chg="add mod replId">
          <pc:chgData name="Mirjana Hrestak" userId="S::mirjana.hrestak@skole.hr::49815455-4e4c-4849-8c71-90b1ad439328" providerId="AD" clId="Web-{47F16275-A6ED-F20E-314E-59749BC14882}" dt="2020-04-13T06:39:03.667" v="10"/>
          <pc:sldLayoutMkLst>
            <pc:docMk/>
            <pc:sldMasterMk cId="1561382279" sldId="2147483672"/>
            <pc:sldLayoutMk cId="3405268370" sldId="2147483683"/>
          </pc:sldLayoutMkLst>
        </pc:sldLayoutChg>
      </pc:sldMasterChg>
    </pc:docChg>
  </pc:docChgLst>
  <pc:docChgLst>
    <pc:chgData clId="Web-{433FD2DD-FF68-4739-9BD4-E1D5C71F04D5}"/>
    <pc:docChg chg="modSld">
      <pc:chgData name="" userId="" providerId="" clId="Web-{433FD2DD-FF68-4739-9BD4-E1D5C71F04D5}" dt="2020-04-14T16:16:50.303" v="4" actId="20577"/>
      <pc:docMkLst>
        <pc:docMk/>
      </pc:docMkLst>
      <pc:sldChg chg="modSp">
        <pc:chgData name="" userId="" providerId="" clId="Web-{433FD2DD-FF68-4739-9BD4-E1D5C71F04D5}" dt="2020-04-14T16:16:26.240" v="3" actId="20577"/>
        <pc:sldMkLst>
          <pc:docMk/>
          <pc:sldMk cId="109857222" sldId="256"/>
        </pc:sldMkLst>
        <pc:spChg chg="mod">
          <ac:chgData name="" userId="" providerId="" clId="Web-{433FD2DD-FF68-4739-9BD4-E1D5C71F04D5}" dt="2020-04-14T16:16:26.240" v="3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modSp">
        <pc:chgData name="" userId="" providerId="" clId="Web-{433FD2DD-FF68-4739-9BD4-E1D5C71F04D5}" dt="2020-04-14T16:16:50.303" v="4" actId="20577"/>
        <pc:sldMkLst>
          <pc:docMk/>
          <pc:sldMk cId="2470055496" sldId="259"/>
        </pc:sldMkLst>
        <pc:spChg chg="mod">
          <ac:chgData name="" userId="" providerId="" clId="Web-{433FD2DD-FF68-4739-9BD4-E1D5C71F04D5}" dt="2020-04-14T16:16:50.303" v="4" actId="20577"/>
          <ac:spMkLst>
            <pc:docMk/>
            <pc:sldMk cId="2470055496" sldId="259"/>
            <ac:spMk id="3" creationId="{92E9409E-7EC2-48E6-86F2-FC2CC4B80ECC}"/>
          </ac:spMkLst>
        </pc:spChg>
      </pc:sldChg>
    </pc:docChg>
  </pc:docChgLst>
  <pc:docChgLst>
    <pc:chgData name="Mirjana Hrestak" userId="S::mirjana.hrestak@skole.hr::49815455-4e4c-4849-8c71-90b1ad439328" providerId="AD" clId="Web-{4B259FDC-38C9-2F07-2A2F-B8377C4AF40C}"/>
    <pc:docChg chg="addSld modSld">
      <pc:chgData name="Mirjana Hrestak" userId="S::mirjana.hrestak@skole.hr::49815455-4e4c-4849-8c71-90b1ad439328" providerId="AD" clId="Web-{4B259FDC-38C9-2F07-2A2F-B8377C4AF40C}" dt="2020-04-13T14:58:59.444" v="167" actId="14100"/>
      <pc:docMkLst>
        <pc:docMk/>
      </pc:docMkLst>
      <pc:sldChg chg="modSp">
        <pc:chgData name="Mirjana Hrestak" userId="S::mirjana.hrestak@skole.hr::49815455-4e4c-4849-8c71-90b1ad439328" providerId="AD" clId="Web-{4B259FDC-38C9-2F07-2A2F-B8377C4AF40C}" dt="2020-04-13T14:56:29.868" v="154" actId="14100"/>
        <pc:sldMkLst>
          <pc:docMk/>
          <pc:sldMk cId="109857222" sldId="256"/>
        </pc:sldMkLst>
        <pc:spChg chg="mod">
          <ac:chgData name="Mirjana Hrestak" userId="S::mirjana.hrestak@skole.hr::49815455-4e4c-4849-8c71-90b1ad439328" providerId="AD" clId="Web-{4B259FDC-38C9-2F07-2A2F-B8377C4AF40C}" dt="2020-04-13T14:56:29.868" v="154" actId="14100"/>
          <ac:spMkLst>
            <pc:docMk/>
            <pc:sldMk cId="109857222" sldId="256"/>
            <ac:spMk id="2" creationId="{00000000-0000-0000-0000-000000000000}"/>
          </ac:spMkLst>
        </pc:spChg>
      </pc:sldChg>
      <pc:sldChg chg="addSp delSp modSp">
        <pc:chgData name="Mirjana Hrestak" userId="S::mirjana.hrestak@skole.hr::49815455-4e4c-4849-8c71-90b1ad439328" providerId="AD" clId="Web-{4B259FDC-38C9-2F07-2A2F-B8377C4AF40C}" dt="2020-04-13T14:58:59.444" v="167" actId="14100"/>
        <pc:sldMkLst>
          <pc:docMk/>
          <pc:sldMk cId="1544346379" sldId="257"/>
        </pc:sldMkLst>
        <pc:spChg chg="mod">
          <ac:chgData name="Mirjana Hrestak" userId="S::mirjana.hrestak@skole.hr::49815455-4e4c-4849-8c71-90b1ad439328" providerId="AD" clId="Web-{4B259FDC-38C9-2F07-2A2F-B8377C4AF40C}" dt="2020-04-13T14:58:59.444" v="167" actId="14100"/>
          <ac:spMkLst>
            <pc:docMk/>
            <pc:sldMk cId="1544346379" sldId="257"/>
            <ac:spMk id="3" creationId="{743D0658-D8E8-45EA-B7DA-B1FBECD88B8F}"/>
          </ac:spMkLst>
        </pc:spChg>
        <pc:spChg chg="del">
          <ac:chgData name="Mirjana Hrestak" userId="S::mirjana.hrestak@skole.hr::49815455-4e4c-4849-8c71-90b1ad439328" providerId="AD" clId="Web-{4B259FDC-38C9-2F07-2A2F-B8377C4AF40C}" dt="2020-04-13T14:58:15.210" v="162"/>
          <ac:spMkLst>
            <pc:docMk/>
            <pc:sldMk cId="1544346379" sldId="257"/>
            <ac:spMk id="11" creationId="{201CC55D-ED54-4C5C-95E6-10947BD1103B}"/>
          </ac:spMkLst>
        </pc:spChg>
        <pc:spChg chg="del">
          <ac:chgData name="Mirjana Hrestak" userId="S::mirjana.hrestak@skole.hr::49815455-4e4c-4849-8c71-90b1ad439328" providerId="AD" clId="Web-{4B259FDC-38C9-2F07-2A2F-B8377C4AF40C}" dt="2020-04-13T14:58:15.210" v="162"/>
          <ac:spMkLst>
            <pc:docMk/>
            <pc:sldMk cId="1544346379" sldId="257"/>
            <ac:spMk id="17" creationId="{3873B707-463F-40B0-8227-E8CC6C67EB25}"/>
          </ac:spMkLst>
        </pc:spChg>
        <pc:spChg chg="del">
          <ac:chgData name="Mirjana Hrestak" userId="S::mirjana.hrestak@skole.hr::49815455-4e4c-4849-8c71-90b1ad439328" providerId="AD" clId="Web-{4B259FDC-38C9-2F07-2A2F-B8377C4AF40C}" dt="2020-04-13T14:58:15.210" v="162"/>
          <ac:spMkLst>
            <pc:docMk/>
            <pc:sldMk cId="1544346379" sldId="257"/>
            <ac:spMk id="19" creationId="{C13237C8-E62C-4F0D-A318-BD6FB6C2D138}"/>
          </ac:spMkLst>
        </pc:spChg>
        <pc:spChg chg="del">
          <ac:chgData name="Mirjana Hrestak" userId="S::mirjana.hrestak@skole.hr::49815455-4e4c-4849-8c71-90b1ad439328" providerId="AD" clId="Web-{4B259FDC-38C9-2F07-2A2F-B8377C4AF40C}" dt="2020-04-13T14:58:15.210" v="162"/>
          <ac:spMkLst>
            <pc:docMk/>
            <pc:sldMk cId="1544346379" sldId="257"/>
            <ac:spMk id="21" creationId="{19C9EAEA-39D0-4B0E-A0EB-51E7B26740B1}"/>
          </ac:spMkLst>
        </pc:spChg>
        <pc:spChg chg="add">
          <ac:chgData name="Mirjana Hrestak" userId="S::mirjana.hrestak@skole.hr::49815455-4e4c-4849-8c71-90b1ad439328" providerId="AD" clId="Web-{4B259FDC-38C9-2F07-2A2F-B8377C4AF40C}" dt="2020-04-13T14:58:15.210" v="162"/>
          <ac:spMkLst>
            <pc:docMk/>
            <pc:sldMk cId="1544346379" sldId="257"/>
            <ac:spMk id="26" creationId="{201CC55D-ED54-4C5C-95E6-10947BD1103B}"/>
          </ac:spMkLst>
        </pc:spChg>
        <pc:spChg chg="add">
          <ac:chgData name="Mirjana Hrestak" userId="S::mirjana.hrestak@skole.hr::49815455-4e4c-4849-8c71-90b1ad439328" providerId="AD" clId="Web-{4B259FDC-38C9-2F07-2A2F-B8377C4AF40C}" dt="2020-04-13T14:58:15.210" v="162"/>
          <ac:spMkLst>
            <pc:docMk/>
            <pc:sldMk cId="1544346379" sldId="257"/>
            <ac:spMk id="32" creationId="{3873B707-463F-40B0-8227-E8CC6C67EB25}"/>
          </ac:spMkLst>
        </pc:spChg>
        <pc:spChg chg="add">
          <ac:chgData name="Mirjana Hrestak" userId="S::mirjana.hrestak@skole.hr::49815455-4e4c-4849-8c71-90b1ad439328" providerId="AD" clId="Web-{4B259FDC-38C9-2F07-2A2F-B8377C4AF40C}" dt="2020-04-13T14:58:15.210" v="162"/>
          <ac:spMkLst>
            <pc:docMk/>
            <pc:sldMk cId="1544346379" sldId="257"/>
            <ac:spMk id="34" creationId="{C13237C8-E62C-4F0D-A318-BD6FB6C2D138}"/>
          </ac:spMkLst>
        </pc:spChg>
        <pc:spChg chg="add">
          <ac:chgData name="Mirjana Hrestak" userId="S::mirjana.hrestak@skole.hr::49815455-4e4c-4849-8c71-90b1ad439328" providerId="AD" clId="Web-{4B259FDC-38C9-2F07-2A2F-B8377C4AF40C}" dt="2020-04-13T14:58:15.210" v="162"/>
          <ac:spMkLst>
            <pc:docMk/>
            <pc:sldMk cId="1544346379" sldId="257"/>
            <ac:spMk id="36" creationId="{19C9EAEA-39D0-4B0E-A0EB-51E7B26740B1}"/>
          </ac:spMkLst>
        </pc:spChg>
        <pc:grpChg chg="del">
          <ac:chgData name="Mirjana Hrestak" userId="S::mirjana.hrestak@skole.hr::49815455-4e4c-4849-8c71-90b1ad439328" providerId="AD" clId="Web-{4B259FDC-38C9-2F07-2A2F-B8377C4AF40C}" dt="2020-04-13T14:58:15.210" v="162"/>
          <ac:grpSpMkLst>
            <pc:docMk/>
            <pc:sldMk cId="1544346379" sldId="257"/>
            <ac:grpSpMk id="13" creationId="{1DE889C7-FAD6-4397-98E2-05D503484459}"/>
          </ac:grpSpMkLst>
        </pc:grpChg>
        <pc:grpChg chg="add">
          <ac:chgData name="Mirjana Hrestak" userId="S::mirjana.hrestak@skole.hr::49815455-4e4c-4849-8c71-90b1ad439328" providerId="AD" clId="Web-{4B259FDC-38C9-2F07-2A2F-B8377C4AF40C}" dt="2020-04-13T14:58:15.210" v="162"/>
          <ac:grpSpMkLst>
            <pc:docMk/>
            <pc:sldMk cId="1544346379" sldId="257"/>
            <ac:grpSpMk id="28" creationId="{1DE889C7-FAD6-4397-98E2-05D503484459}"/>
          </ac:grpSpMkLst>
        </pc:grpChg>
        <pc:picChg chg="mod">
          <ac:chgData name="Mirjana Hrestak" userId="S::mirjana.hrestak@skole.hr::49815455-4e4c-4849-8c71-90b1ad439328" providerId="AD" clId="Web-{4B259FDC-38C9-2F07-2A2F-B8377C4AF40C}" dt="2020-04-13T14:58:15.210" v="162"/>
          <ac:picMkLst>
            <pc:docMk/>
            <pc:sldMk cId="1544346379" sldId="257"/>
            <ac:picMk id="16" creationId="{9F2BB961-1E49-4EEE-8769-48E8484738B1}"/>
          </ac:picMkLst>
        </pc:picChg>
      </pc:sldChg>
      <pc:sldChg chg="modSp">
        <pc:chgData name="Mirjana Hrestak" userId="S::mirjana.hrestak@skole.hr::49815455-4e4c-4849-8c71-90b1ad439328" providerId="AD" clId="Web-{4B259FDC-38C9-2F07-2A2F-B8377C4AF40C}" dt="2020-04-13T14:46:07.456" v="8" actId="20577"/>
        <pc:sldMkLst>
          <pc:docMk/>
          <pc:sldMk cId="4049708276" sldId="258"/>
        </pc:sldMkLst>
        <pc:spChg chg="mod">
          <ac:chgData name="Mirjana Hrestak" userId="S::mirjana.hrestak@skole.hr::49815455-4e4c-4849-8c71-90b1ad439328" providerId="AD" clId="Web-{4B259FDC-38C9-2F07-2A2F-B8377C4AF40C}" dt="2020-04-13T14:46:07.456" v="8" actId="20577"/>
          <ac:spMkLst>
            <pc:docMk/>
            <pc:sldMk cId="4049708276" sldId="258"/>
            <ac:spMk id="3" creationId="{FFBBF9CC-8B51-4D97-8FB1-C48EBCBE41A2}"/>
          </ac:spMkLst>
        </pc:spChg>
      </pc:sldChg>
      <pc:sldChg chg="addSp modSp mod setBg">
        <pc:chgData name="Mirjana Hrestak" userId="S::mirjana.hrestak@skole.hr::49815455-4e4c-4849-8c71-90b1ad439328" providerId="AD" clId="Web-{4B259FDC-38C9-2F07-2A2F-B8377C4AF40C}" dt="2020-04-13T14:48:24.985" v="16" actId="20577"/>
        <pc:sldMkLst>
          <pc:docMk/>
          <pc:sldMk cId="2470055496" sldId="259"/>
        </pc:sldMkLst>
        <pc:spChg chg="mod">
          <ac:chgData name="Mirjana Hrestak" userId="S::mirjana.hrestak@skole.hr::49815455-4e4c-4849-8c71-90b1ad439328" providerId="AD" clId="Web-{4B259FDC-38C9-2F07-2A2F-B8377C4AF40C}" dt="2020-04-13T14:47:52.251" v="13"/>
          <ac:spMkLst>
            <pc:docMk/>
            <pc:sldMk cId="2470055496" sldId="259"/>
            <ac:spMk id="2" creationId="{0D1A573B-BF31-4842-9997-F2A11EE8B186}"/>
          </ac:spMkLst>
        </pc:spChg>
        <pc:spChg chg="mod">
          <ac:chgData name="Mirjana Hrestak" userId="S::mirjana.hrestak@skole.hr::49815455-4e4c-4849-8c71-90b1ad439328" providerId="AD" clId="Web-{4B259FDC-38C9-2F07-2A2F-B8377C4AF40C}" dt="2020-04-13T14:48:24.985" v="16" actId="20577"/>
          <ac:spMkLst>
            <pc:docMk/>
            <pc:sldMk cId="2470055496" sldId="259"/>
            <ac:spMk id="3" creationId="{92E9409E-7EC2-48E6-86F2-FC2CC4B80ECC}"/>
          </ac:spMkLst>
        </pc:spChg>
        <pc:spChg chg="add">
          <ac:chgData name="Mirjana Hrestak" userId="S::mirjana.hrestak@skole.hr::49815455-4e4c-4849-8c71-90b1ad439328" providerId="AD" clId="Web-{4B259FDC-38C9-2F07-2A2F-B8377C4AF40C}" dt="2020-04-13T14:47:52.251" v="13"/>
          <ac:spMkLst>
            <pc:docMk/>
            <pc:sldMk cId="2470055496" sldId="259"/>
            <ac:spMk id="9" creationId="{201CC55D-ED54-4C5C-95E6-10947BD1103B}"/>
          </ac:spMkLst>
        </pc:spChg>
        <pc:spChg chg="add">
          <ac:chgData name="Mirjana Hrestak" userId="S::mirjana.hrestak@skole.hr::49815455-4e4c-4849-8c71-90b1ad439328" providerId="AD" clId="Web-{4B259FDC-38C9-2F07-2A2F-B8377C4AF40C}" dt="2020-04-13T14:47:52.251" v="13"/>
          <ac:spMkLst>
            <pc:docMk/>
            <pc:sldMk cId="2470055496" sldId="259"/>
            <ac:spMk id="15" creationId="{3873B707-463F-40B0-8227-E8CC6C67EB25}"/>
          </ac:spMkLst>
        </pc:spChg>
        <pc:spChg chg="add">
          <ac:chgData name="Mirjana Hrestak" userId="S::mirjana.hrestak@skole.hr::49815455-4e4c-4849-8c71-90b1ad439328" providerId="AD" clId="Web-{4B259FDC-38C9-2F07-2A2F-B8377C4AF40C}" dt="2020-04-13T14:47:52.251" v="13"/>
          <ac:spMkLst>
            <pc:docMk/>
            <pc:sldMk cId="2470055496" sldId="259"/>
            <ac:spMk id="17" creationId="{C13237C8-E62C-4F0D-A318-BD6FB6C2D138}"/>
          </ac:spMkLst>
        </pc:spChg>
        <pc:spChg chg="add">
          <ac:chgData name="Mirjana Hrestak" userId="S::mirjana.hrestak@skole.hr::49815455-4e4c-4849-8c71-90b1ad439328" providerId="AD" clId="Web-{4B259FDC-38C9-2F07-2A2F-B8377C4AF40C}" dt="2020-04-13T14:47:52.251" v="13"/>
          <ac:spMkLst>
            <pc:docMk/>
            <pc:sldMk cId="2470055496" sldId="259"/>
            <ac:spMk id="19" creationId="{19C9EAEA-39D0-4B0E-A0EB-51E7B26740B1}"/>
          </ac:spMkLst>
        </pc:spChg>
        <pc:grpChg chg="add">
          <ac:chgData name="Mirjana Hrestak" userId="S::mirjana.hrestak@skole.hr::49815455-4e4c-4849-8c71-90b1ad439328" providerId="AD" clId="Web-{4B259FDC-38C9-2F07-2A2F-B8377C4AF40C}" dt="2020-04-13T14:47:52.251" v="13"/>
          <ac:grpSpMkLst>
            <pc:docMk/>
            <pc:sldMk cId="2470055496" sldId="259"/>
            <ac:grpSpMk id="11" creationId="{1DE889C7-FAD6-4397-98E2-05D503484459}"/>
          </ac:grpSpMkLst>
        </pc:grpChg>
        <pc:picChg chg="add mod">
          <ac:chgData name="Mirjana Hrestak" userId="S::mirjana.hrestak@skole.hr::49815455-4e4c-4849-8c71-90b1ad439328" providerId="AD" clId="Web-{4B259FDC-38C9-2F07-2A2F-B8377C4AF40C}" dt="2020-04-13T14:47:52.251" v="13"/>
          <ac:picMkLst>
            <pc:docMk/>
            <pc:sldMk cId="2470055496" sldId="259"/>
            <ac:picMk id="4" creationId="{992C0D2A-0467-42F2-8945-E9A519A04995}"/>
          </ac:picMkLst>
        </pc:picChg>
      </pc:sldChg>
      <pc:sldChg chg="modSp">
        <pc:chgData name="Mirjana Hrestak" userId="S::mirjana.hrestak@skole.hr::49815455-4e4c-4849-8c71-90b1ad439328" providerId="AD" clId="Web-{4B259FDC-38C9-2F07-2A2F-B8377C4AF40C}" dt="2020-04-13T14:48:44.969" v="18" actId="20577"/>
        <pc:sldMkLst>
          <pc:docMk/>
          <pc:sldMk cId="1777916718" sldId="260"/>
        </pc:sldMkLst>
        <pc:spChg chg="mod">
          <ac:chgData name="Mirjana Hrestak" userId="S::mirjana.hrestak@skole.hr::49815455-4e4c-4849-8c71-90b1ad439328" providerId="AD" clId="Web-{4B259FDC-38C9-2F07-2A2F-B8377C4AF40C}" dt="2020-04-13T14:48:44.969" v="18" actId="20577"/>
          <ac:spMkLst>
            <pc:docMk/>
            <pc:sldMk cId="1777916718" sldId="260"/>
            <ac:spMk id="3" creationId="{82E4ADB9-E87B-42B0-8E38-BFED0FABF4A4}"/>
          </ac:spMkLst>
        </pc:spChg>
      </pc:sldChg>
      <pc:sldChg chg="modSp">
        <pc:chgData name="Mirjana Hrestak" userId="S::mirjana.hrestak@skole.hr::49815455-4e4c-4849-8c71-90b1ad439328" providerId="AD" clId="Web-{4B259FDC-38C9-2F07-2A2F-B8377C4AF40C}" dt="2020-04-13T14:56:45.430" v="156" actId="20577"/>
        <pc:sldMkLst>
          <pc:docMk/>
          <pc:sldMk cId="2694743469" sldId="265"/>
        </pc:sldMkLst>
        <pc:spChg chg="mod">
          <ac:chgData name="Mirjana Hrestak" userId="S::mirjana.hrestak@skole.hr::49815455-4e4c-4849-8c71-90b1ad439328" providerId="AD" clId="Web-{4B259FDC-38C9-2F07-2A2F-B8377C4AF40C}" dt="2020-04-13T14:56:45.430" v="156" actId="20577"/>
          <ac:spMkLst>
            <pc:docMk/>
            <pc:sldMk cId="2694743469" sldId="265"/>
            <ac:spMk id="3" creationId="{A3DF5FE6-84B0-41A1-8414-64FEAA22BC98}"/>
          </ac:spMkLst>
        </pc:spChg>
      </pc:sldChg>
      <pc:sldChg chg="modSp">
        <pc:chgData name="Mirjana Hrestak" userId="S::mirjana.hrestak@skole.hr::49815455-4e4c-4849-8c71-90b1ad439328" providerId="AD" clId="Web-{4B259FDC-38C9-2F07-2A2F-B8377C4AF40C}" dt="2020-04-13T14:49:43.421" v="20" actId="20577"/>
        <pc:sldMkLst>
          <pc:docMk/>
          <pc:sldMk cId="94987206" sldId="266"/>
        </pc:sldMkLst>
        <pc:spChg chg="mod">
          <ac:chgData name="Mirjana Hrestak" userId="S::mirjana.hrestak@skole.hr::49815455-4e4c-4849-8c71-90b1ad439328" providerId="AD" clId="Web-{4B259FDC-38C9-2F07-2A2F-B8377C4AF40C}" dt="2020-04-13T14:49:43.421" v="20" actId="20577"/>
          <ac:spMkLst>
            <pc:docMk/>
            <pc:sldMk cId="94987206" sldId="266"/>
            <ac:spMk id="3" creationId="{7C47CE6D-B60A-4C87-A892-1D423C53DFBA}"/>
          </ac:spMkLst>
        </pc:spChg>
      </pc:sldChg>
      <pc:sldChg chg="modSp">
        <pc:chgData name="Mirjana Hrestak" userId="S::mirjana.hrestak@skole.hr::49815455-4e4c-4849-8c71-90b1ad439328" providerId="AD" clId="Web-{4B259FDC-38C9-2F07-2A2F-B8377C4AF40C}" dt="2020-04-13T14:56:58.008" v="158" actId="20577"/>
        <pc:sldMkLst>
          <pc:docMk/>
          <pc:sldMk cId="3391003181" sldId="267"/>
        </pc:sldMkLst>
        <pc:spChg chg="mod">
          <ac:chgData name="Mirjana Hrestak" userId="S::mirjana.hrestak@skole.hr::49815455-4e4c-4849-8c71-90b1ad439328" providerId="AD" clId="Web-{4B259FDC-38C9-2F07-2A2F-B8377C4AF40C}" dt="2020-04-13T14:56:58.008" v="158" actId="20577"/>
          <ac:spMkLst>
            <pc:docMk/>
            <pc:sldMk cId="3391003181" sldId="267"/>
            <ac:spMk id="3" creationId="{5ED36003-2307-41F3-89C7-D34D9862CAAA}"/>
          </ac:spMkLst>
        </pc:spChg>
      </pc:sldChg>
      <pc:sldChg chg="addSp modSp new mod setBg">
        <pc:chgData name="Mirjana Hrestak" userId="S::mirjana.hrestak@skole.hr::49815455-4e4c-4849-8c71-90b1ad439328" providerId="AD" clId="Web-{4B259FDC-38C9-2F07-2A2F-B8377C4AF40C}" dt="2020-04-13T14:54:38.651" v="150"/>
        <pc:sldMkLst>
          <pc:docMk/>
          <pc:sldMk cId="64584927" sldId="268"/>
        </pc:sldMkLst>
        <pc:spChg chg="mod">
          <ac:chgData name="Mirjana Hrestak" userId="S::mirjana.hrestak@skole.hr::49815455-4e4c-4849-8c71-90b1ad439328" providerId="AD" clId="Web-{4B259FDC-38C9-2F07-2A2F-B8377C4AF40C}" dt="2020-04-13T14:54:38.651" v="150"/>
          <ac:spMkLst>
            <pc:docMk/>
            <pc:sldMk cId="64584927" sldId="268"/>
            <ac:spMk id="2" creationId="{5D095426-0A16-401D-95D8-6FB447F81449}"/>
          </ac:spMkLst>
        </pc:spChg>
        <pc:spChg chg="mod">
          <ac:chgData name="Mirjana Hrestak" userId="S::mirjana.hrestak@skole.hr::49815455-4e4c-4849-8c71-90b1ad439328" providerId="AD" clId="Web-{4B259FDC-38C9-2F07-2A2F-B8377C4AF40C}" dt="2020-04-13T14:54:38.651" v="150"/>
          <ac:spMkLst>
            <pc:docMk/>
            <pc:sldMk cId="64584927" sldId="268"/>
            <ac:spMk id="3" creationId="{24D17622-F100-40C2-9C43-DEEC10BFA074}"/>
          </ac:spMkLst>
        </pc:spChg>
        <pc:spChg chg="add">
          <ac:chgData name="Mirjana Hrestak" userId="S::mirjana.hrestak@skole.hr::49815455-4e4c-4849-8c71-90b1ad439328" providerId="AD" clId="Web-{4B259FDC-38C9-2F07-2A2F-B8377C4AF40C}" dt="2020-04-13T14:54:38.651" v="150"/>
          <ac:spMkLst>
            <pc:docMk/>
            <pc:sldMk cId="64584927" sldId="268"/>
            <ac:spMk id="8" creationId="{23962611-DFD5-4092-AAFD-559E3DFCE2C9}"/>
          </ac:spMkLst>
        </pc:spChg>
        <pc:picChg chg="add">
          <ac:chgData name="Mirjana Hrestak" userId="S::mirjana.hrestak@skole.hr::49815455-4e4c-4849-8c71-90b1ad439328" providerId="AD" clId="Web-{4B259FDC-38C9-2F07-2A2F-B8377C4AF40C}" dt="2020-04-13T14:54:38.651" v="150"/>
          <ac:picMkLst>
            <pc:docMk/>
            <pc:sldMk cId="64584927" sldId="268"/>
            <ac:picMk id="10" creationId="{2270F1FA-0425-408F-9861-80BF5AFB276D}"/>
          </ac:picMkLst>
        </pc:picChg>
      </pc:sldChg>
      <pc:sldChg chg="new">
        <pc:chgData name="Mirjana Hrestak" userId="S::mirjana.hrestak@skole.hr::49815455-4e4c-4849-8c71-90b1ad439328" providerId="AD" clId="Web-{4B259FDC-38C9-2F07-2A2F-B8377C4AF40C}" dt="2020-04-13T14:51:07.810" v="78"/>
        <pc:sldMkLst>
          <pc:docMk/>
          <pc:sldMk cId="3183116930" sldId="269"/>
        </pc:sldMkLst>
      </pc:sldChg>
    </pc:docChg>
  </pc:docChgLst>
  <pc:docChgLst>
    <pc:chgData name="Mirjana Hrestak" userId="S::mirjana.hrestak@skole.hr::49815455-4e4c-4849-8c71-90b1ad439328" providerId="AD" clId="Web-{30F584CF-9365-379E-CE62-D9FE522BC2E8}"/>
    <pc:docChg chg="modSld">
      <pc:chgData name="Mirjana Hrestak" userId="S::mirjana.hrestak@skole.hr::49815455-4e4c-4849-8c71-90b1ad439328" providerId="AD" clId="Web-{30F584CF-9365-379E-CE62-D9FE522BC2E8}" dt="2020-04-14T16:09:41.882" v="8" actId="20577"/>
      <pc:docMkLst>
        <pc:docMk/>
      </pc:docMkLst>
      <pc:sldChg chg="modSp">
        <pc:chgData name="Mirjana Hrestak" userId="S::mirjana.hrestak@skole.hr::49815455-4e4c-4849-8c71-90b1ad439328" providerId="AD" clId="Web-{30F584CF-9365-379E-CE62-D9FE522BC2E8}" dt="2020-04-14T16:08:37.928" v="4" actId="1076"/>
        <pc:sldMkLst>
          <pc:docMk/>
          <pc:sldMk cId="1544346379" sldId="257"/>
        </pc:sldMkLst>
        <pc:spChg chg="mod">
          <ac:chgData name="Mirjana Hrestak" userId="S::mirjana.hrestak@skole.hr::49815455-4e4c-4849-8c71-90b1ad439328" providerId="AD" clId="Web-{30F584CF-9365-379E-CE62-D9FE522BC2E8}" dt="2020-04-14T16:08:37.928" v="4" actId="1076"/>
          <ac:spMkLst>
            <pc:docMk/>
            <pc:sldMk cId="1544346379" sldId="257"/>
            <ac:spMk id="3" creationId="{743D0658-D8E8-45EA-B7DA-B1FBECD88B8F}"/>
          </ac:spMkLst>
        </pc:spChg>
      </pc:sldChg>
      <pc:sldChg chg="modSp">
        <pc:chgData name="Mirjana Hrestak" userId="S::mirjana.hrestak@skole.hr::49815455-4e4c-4849-8c71-90b1ad439328" providerId="AD" clId="Web-{30F584CF-9365-379E-CE62-D9FE522BC2E8}" dt="2020-04-14T16:09:41.882" v="7" actId="20577"/>
        <pc:sldMkLst>
          <pc:docMk/>
          <pc:sldMk cId="4186789238" sldId="262"/>
        </pc:sldMkLst>
        <pc:spChg chg="mod">
          <ac:chgData name="Mirjana Hrestak" userId="S::mirjana.hrestak@skole.hr::49815455-4e4c-4849-8c71-90b1ad439328" providerId="AD" clId="Web-{30F584CF-9365-379E-CE62-D9FE522BC2E8}" dt="2020-04-14T16:09:41.882" v="7" actId="20577"/>
          <ac:spMkLst>
            <pc:docMk/>
            <pc:sldMk cId="4186789238" sldId="262"/>
            <ac:spMk id="3" creationId="{2792319C-C400-4ED0-A407-15B0B14064C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54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499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268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81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417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473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371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96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369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58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3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382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picture containing holding, table, sitting, small&#10;&#10;Description generated with very high confidence">
            <a:extLst>
              <a:ext uri="{FF2B5EF4-FFF2-40B4-BE49-F238E27FC236}">
                <a16:creationId xmlns:a16="http://schemas.microsoft.com/office/drawing/2014/main" id="{D7E4582B-34AB-407E-A677-D787357276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41763"/>
            <a:ext cx="12191980" cy="6857990"/>
          </a:xfrm>
          <a:prstGeom prst="rect">
            <a:avLst/>
          </a:prstGeom>
        </p:spPr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293008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dirty="0"/>
              <a:t>Dan </a:t>
            </a:r>
            <a:r>
              <a:rPr lang="en-US" sz="3600" dirty="0" err="1"/>
              <a:t>planeta</a:t>
            </a:r>
            <a:r>
              <a:rPr lang="en-US" sz="3600" dirty="0"/>
              <a:t> </a:t>
            </a:r>
            <a:r>
              <a:rPr lang="en-US" sz="3600" dirty="0" err="1"/>
              <a:t>Zemlje</a:t>
            </a:r>
            <a:r>
              <a:rPr lang="en-US" sz="3600" dirty="0"/>
              <a:t>: </a:t>
            </a:r>
            <a:r>
              <a:rPr lang="en-US" sz="3600" dirty="0" err="1"/>
              <a:t>Sve</a:t>
            </a:r>
            <a:r>
              <a:rPr lang="en-US" sz="3600" dirty="0"/>
              <a:t> </a:t>
            </a:r>
            <a:r>
              <a:rPr lang="en-US" sz="3600" dirty="0" err="1"/>
              <a:t>što</a:t>
            </a:r>
            <a:r>
              <a:rPr lang="en-US" sz="3600" dirty="0"/>
              <a:t> </a:t>
            </a:r>
            <a:r>
              <a:rPr lang="en-US" sz="3600" dirty="0" err="1"/>
              <a:t>možda</a:t>
            </a:r>
            <a:r>
              <a:rPr lang="en-US" sz="3600" dirty="0"/>
              <a:t> </a:t>
            </a:r>
            <a:r>
              <a:rPr lang="en-US" sz="3600" dirty="0" err="1"/>
              <a:t>niste</a:t>
            </a:r>
            <a:r>
              <a:rPr lang="en-US" sz="3600" dirty="0"/>
              <a:t> </a:t>
            </a:r>
            <a:r>
              <a:rPr lang="en-US" sz="3600" dirty="0" err="1"/>
              <a:t>znali</a:t>
            </a:r>
            <a:r>
              <a:rPr lang="en-US" sz="3600" dirty="0"/>
              <a:t> o </a:t>
            </a:r>
            <a:r>
              <a:rPr lang="en-US" sz="3600" dirty="0" err="1"/>
              <a:t>našem</a:t>
            </a:r>
            <a:r>
              <a:rPr lang="en-US" sz="3600" dirty="0"/>
              <a:t> </a:t>
            </a:r>
            <a:r>
              <a:rPr lang="en-US" sz="3600" dirty="0" err="1"/>
              <a:t>jedinom</a:t>
            </a:r>
            <a:r>
              <a:rPr lang="en-US" sz="3600" dirty="0"/>
              <a:t> </a:t>
            </a:r>
            <a:r>
              <a:rPr lang="en-US" sz="3600" dirty="0" err="1"/>
              <a:t>domu</a:t>
            </a:r>
            <a:endParaRPr lang="en-US" sz="3600" dirty="0" err="1">
              <a:cs typeface="Calibri Light"/>
            </a:endParaRPr>
          </a:p>
          <a:p>
            <a:endParaRPr lang="en-US" sz="3600" dirty="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/>
          </a:bodyPr>
          <a:lstStyle/>
          <a:p>
            <a:endParaRPr lang="en-US" sz="200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2ED9B4-D37A-41FA-85C4-AD99A9B2D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endParaRPr lang="en-US" sz="400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929AE-44C2-4C07-816E-A801680FF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r>
              <a:rPr lang="en-US" sz="3600" dirty="0" err="1">
                <a:ea typeface="+mn-lt"/>
                <a:cs typeface="+mn-lt"/>
              </a:rPr>
              <a:t>Zbog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pritiska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koji</a:t>
            </a:r>
            <a:r>
              <a:rPr lang="en-US" sz="3600" dirty="0">
                <a:ea typeface="+mn-lt"/>
                <a:cs typeface="+mn-lt"/>
              </a:rPr>
              <a:t> se </a:t>
            </a:r>
            <a:r>
              <a:rPr lang="en-US" sz="3600" dirty="0" err="1">
                <a:ea typeface="+mn-lt"/>
                <a:cs typeface="+mn-lt"/>
              </a:rPr>
              <a:t>oslobađa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iz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Zemljine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jezgre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stalnog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kretanja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tektonskih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ploča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godišnje</a:t>
            </a:r>
            <a:r>
              <a:rPr lang="en-US" sz="3600" dirty="0">
                <a:ea typeface="+mn-lt"/>
                <a:cs typeface="+mn-lt"/>
              </a:rPr>
              <a:t> se </a:t>
            </a:r>
            <a:r>
              <a:rPr lang="en-US" sz="3600" dirty="0" err="1">
                <a:ea typeface="+mn-lt"/>
                <a:cs typeface="+mn-lt"/>
              </a:rPr>
              <a:t>dogodi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gotovo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milijun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potresa</a:t>
            </a:r>
            <a:r>
              <a:rPr lang="en-US" sz="3600" dirty="0">
                <a:ea typeface="+mn-lt"/>
                <a:cs typeface="+mn-lt"/>
              </a:rPr>
              <a:t>. </a:t>
            </a:r>
            <a:r>
              <a:rPr lang="en-US" sz="3600" dirty="0" err="1">
                <a:ea typeface="+mn-lt"/>
                <a:cs typeface="+mn-lt"/>
              </a:rPr>
              <a:t>Međutim</a:t>
            </a:r>
            <a:r>
              <a:rPr lang="en-US" sz="3600" dirty="0">
                <a:ea typeface="+mn-lt"/>
                <a:cs typeface="+mn-lt"/>
              </a:rPr>
              <a:t>, </a:t>
            </a:r>
            <a:r>
              <a:rPr lang="en-US" sz="3600" dirty="0" err="1">
                <a:ea typeface="+mn-lt"/>
                <a:cs typeface="+mn-lt"/>
              </a:rPr>
              <a:t>većina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ih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nikada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nije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zabilježena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seizmometrima</a:t>
            </a:r>
            <a:r>
              <a:rPr lang="en-US" sz="3600" dirty="0">
                <a:ea typeface="+mn-lt"/>
                <a:cs typeface="+mn-lt"/>
              </a:rPr>
              <a:t>.</a:t>
            </a:r>
            <a:br>
              <a:rPr lang="en-US" sz="3600" dirty="0">
                <a:ea typeface="+mn-lt"/>
                <a:cs typeface="+mn-lt"/>
              </a:rPr>
            </a:br>
            <a:br>
              <a:rPr lang="en-US" sz="2000" dirty="0">
                <a:ea typeface="+mn-lt"/>
                <a:cs typeface="+mn-lt"/>
              </a:rPr>
            </a:br>
            <a:endParaRPr lang="en-US" sz="2000">
              <a:cs typeface="Calibri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6" descr="A picture containing room&#10;&#10;Description generated with very high confidence">
            <a:extLst>
              <a:ext uri="{FF2B5EF4-FFF2-40B4-BE49-F238E27FC236}">
                <a16:creationId xmlns:a16="http://schemas.microsoft.com/office/drawing/2014/main" id="{6D6BD587-6D27-4B80-904E-56E71E463E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414" r="15784" b="1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371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E9F81D-1A2A-4FBE-BF69-3E8245FDF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endParaRPr lang="en-US" sz="40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7CE6D-B60A-4C87-A892-1D423C53D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r>
              <a:rPr lang="en-US" sz="3200" dirty="0" err="1">
                <a:ea typeface="+mn-lt"/>
                <a:cs typeface="+mn-lt"/>
              </a:rPr>
              <a:t>Trenutačno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dani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traju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otprilike</a:t>
            </a:r>
            <a:r>
              <a:rPr lang="en-US" sz="3200" dirty="0">
                <a:ea typeface="+mn-lt"/>
                <a:cs typeface="+mn-lt"/>
              </a:rPr>
              <a:t> 24 </a:t>
            </a:r>
            <a:r>
              <a:rPr lang="en-US" sz="3200" dirty="0" err="1">
                <a:ea typeface="+mn-lt"/>
                <a:cs typeface="+mn-lt"/>
              </a:rPr>
              <a:t>sata</a:t>
            </a:r>
            <a:r>
              <a:rPr lang="en-US" sz="3200" dirty="0">
                <a:ea typeface="+mn-lt"/>
                <a:cs typeface="+mn-lt"/>
              </a:rPr>
              <a:t>, </a:t>
            </a:r>
            <a:r>
              <a:rPr lang="en-US" sz="3200" dirty="0" err="1">
                <a:ea typeface="+mn-lt"/>
                <a:cs typeface="+mn-lt"/>
              </a:rPr>
              <a:t>ali</a:t>
            </a:r>
            <a:r>
              <a:rPr lang="en-US" sz="3200" dirty="0">
                <a:ea typeface="+mn-lt"/>
                <a:cs typeface="+mn-lt"/>
              </a:rPr>
              <a:t> se </a:t>
            </a:r>
            <a:r>
              <a:rPr lang="en-US" sz="3200" dirty="0" err="1">
                <a:ea typeface="+mn-lt"/>
                <a:cs typeface="+mn-lt"/>
              </a:rPr>
              <a:t>očekuje</a:t>
            </a:r>
            <a:r>
              <a:rPr lang="en-US" sz="3200" dirty="0">
                <a:ea typeface="+mn-lt"/>
                <a:cs typeface="+mn-lt"/>
              </a:rPr>
              <a:t> da </a:t>
            </a:r>
            <a:r>
              <a:rPr lang="en-US" sz="3200" dirty="0" err="1">
                <a:ea typeface="+mn-lt"/>
                <a:cs typeface="+mn-lt"/>
              </a:rPr>
              <a:t>će</a:t>
            </a:r>
            <a:r>
              <a:rPr lang="en-US" sz="3200" dirty="0">
                <a:ea typeface="+mn-lt"/>
                <a:cs typeface="+mn-lt"/>
              </a:rPr>
              <a:t> se za 250 </a:t>
            </a:r>
            <a:r>
              <a:rPr lang="en-US" sz="3200" dirty="0" err="1">
                <a:ea typeface="+mn-lt"/>
                <a:cs typeface="+mn-lt"/>
              </a:rPr>
              <a:t>milijuna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godina</a:t>
            </a:r>
            <a:r>
              <a:rPr lang="en-US" sz="3200" dirty="0">
                <a:ea typeface="+mn-lt"/>
                <a:cs typeface="+mn-lt"/>
              </a:rPr>
              <a:t> dan </a:t>
            </a:r>
            <a:r>
              <a:rPr lang="en-US" sz="3200" dirty="0" err="1">
                <a:ea typeface="+mn-lt"/>
                <a:cs typeface="+mn-lt"/>
              </a:rPr>
              <a:t>produljiti</a:t>
            </a:r>
            <a:r>
              <a:rPr lang="en-US" sz="3200" dirty="0">
                <a:ea typeface="+mn-lt"/>
                <a:cs typeface="+mn-lt"/>
              </a:rPr>
              <a:t> za </a:t>
            </a:r>
            <a:r>
              <a:rPr lang="en-US" sz="3200" dirty="0" err="1">
                <a:ea typeface="+mn-lt"/>
                <a:cs typeface="+mn-lt"/>
              </a:rPr>
              <a:t>barem</a:t>
            </a:r>
            <a:r>
              <a:rPr lang="en-US" sz="3200" dirty="0">
                <a:ea typeface="+mn-lt"/>
                <a:cs typeface="+mn-lt"/>
              </a:rPr>
              <a:t> sat </a:t>
            </a:r>
            <a:r>
              <a:rPr lang="en-US" sz="3200" dirty="0" err="1">
                <a:ea typeface="+mn-lt"/>
                <a:cs typeface="+mn-lt"/>
              </a:rPr>
              <a:t>i</a:t>
            </a:r>
            <a:r>
              <a:rPr lang="en-US" sz="3200" dirty="0">
                <a:ea typeface="+mn-lt"/>
                <a:cs typeface="+mn-lt"/>
              </a:rPr>
              <a:t> pol </a:t>
            </a:r>
            <a:r>
              <a:rPr lang="en-US" sz="3200" dirty="0" err="1">
                <a:ea typeface="+mn-lt"/>
                <a:cs typeface="+mn-lt"/>
              </a:rPr>
              <a:t>zbog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sporije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rotacije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Zemlje</a:t>
            </a:r>
            <a:r>
              <a:rPr lang="en-US" sz="3200" dirty="0">
                <a:ea typeface="+mn-lt"/>
                <a:cs typeface="+mn-lt"/>
              </a:rPr>
              <a:t>, </a:t>
            </a:r>
            <a:r>
              <a:rPr lang="en-US" sz="3200" dirty="0" err="1">
                <a:ea typeface="+mn-lt"/>
                <a:cs typeface="+mn-lt"/>
              </a:rPr>
              <a:t>koju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uzrokuju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klimatske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promjene</a:t>
            </a:r>
            <a:r>
              <a:rPr lang="en-US" sz="3200" dirty="0">
                <a:ea typeface="+mn-lt"/>
                <a:cs typeface="+mn-lt"/>
              </a:rPr>
              <a:t>.</a:t>
            </a:r>
            <a:br>
              <a:rPr lang="en-US" sz="3200" dirty="0">
                <a:ea typeface="+mn-lt"/>
                <a:cs typeface="+mn-lt"/>
              </a:rPr>
            </a:br>
            <a:br>
              <a:rPr lang="en-US" sz="2000" dirty="0">
                <a:ea typeface="+mn-lt"/>
                <a:cs typeface="+mn-lt"/>
              </a:rPr>
            </a:br>
            <a:endParaRPr lang="en-US" sz="2000">
              <a:cs typeface="Calibri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picture containing table, sitting, star, animal&#10;&#10;Description generated with very high confidence">
            <a:extLst>
              <a:ext uri="{FF2B5EF4-FFF2-40B4-BE49-F238E27FC236}">
                <a16:creationId xmlns:a16="http://schemas.microsoft.com/office/drawing/2014/main" id="{7F74B2E1-30B0-413C-B04F-B757EC37BE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731" r="1" b="1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87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095426-0A16-401D-95D8-6FB447F81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3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Izvor: Dječja enciklopedija svijeta; Razni autori; Mozaik knjiga</a:t>
            </a:r>
            <a:br>
              <a:rPr lang="en-US" sz="33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33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17622-F100-40C2-9C43-DEEC10BFA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5368" y="4074718"/>
            <a:ext cx="6105194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Mirjana Hrestak, prof. reh.</a:t>
            </a:r>
          </a:p>
        </p:txBody>
      </p:sp>
    </p:spTree>
    <p:extLst>
      <p:ext uri="{BB962C8B-B14F-4D97-AF65-F5344CB8AC3E}">
        <p14:creationId xmlns:p14="http://schemas.microsoft.com/office/powerpoint/2010/main" val="64584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694C7-E301-4DEE-AAAE-EA9EE0E44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40706-B1AE-44D1-897D-93BF7B5E4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16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36E0C1-F04B-4369-A5EC-E8BEC07A5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endParaRPr lang="en-US" sz="40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F5FE6-84B0-41A1-8414-64FEAA22B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r>
              <a:rPr lang="en-US" sz="3600" dirty="0" err="1">
                <a:ea typeface="+mn-lt"/>
                <a:cs typeface="+mn-lt"/>
              </a:rPr>
              <a:t>Zemlju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nazivamo</a:t>
            </a:r>
            <a:r>
              <a:rPr lang="en-US" sz="3600" dirty="0">
                <a:ea typeface="+mn-lt"/>
                <a:cs typeface="+mn-lt"/>
              </a:rPr>
              <a:t> “</a:t>
            </a:r>
            <a:r>
              <a:rPr lang="en-US" sz="3600" dirty="0" err="1">
                <a:ea typeface="+mn-lt"/>
                <a:cs typeface="+mn-lt"/>
              </a:rPr>
              <a:t>plavim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planetom</a:t>
            </a:r>
            <a:r>
              <a:rPr lang="en-US" sz="3600" dirty="0">
                <a:ea typeface="+mn-lt"/>
                <a:cs typeface="+mn-lt"/>
              </a:rPr>
              <a:t>”. </a:t>
            </a:r>
            <a:r>
              <a:rPr lang="en-US" sz="3600" dirty="0" err="1">
                <a:ea typeface="+mn-lt"/>
                <a:cs typeface="+mn-lt"/>
              </a:rPr>
              <a:t>Naime</a:t>
            </a:r>
            <a:r>
              <a:rPr lang="en-US" sz="3600" dirty="0">
                <a:ea typeface="+mn-lt"/>
                <a:cs typeface="+mn-lt"/>
              </a:rPr>
              <a:t>, </a:t>
            </a:r>
            <a:r>
              <a:rPr lang="en-US" sz="3600" dirty="0" err="1">
                <a:ea typeface="+mn-lt"/>
                <a:cs typeface="+mn-lt"/>
              </a:rPr>
              <a:t>voda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zauzima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čak</a:t>
            </a:r>
            <a:r>
              <a:rPr lang="en-US" sz="3600" dirty="0">
                <a:ea typeface="+mn-lt"/>
                <a:cs typeface="+mn-lt"/>
              </a:rPr>
              <a:t> 75 </a:t>
            </a:r>
            <a:r>
              <a:rPr lang="en-US" sz="3600" dirty="0" err="1">
                <a:ea typeface="+mn-lt"/>
                <a:cs typeface="+mn-lt"/>
              </a:rPr>
              <a:t>posto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njezine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površine</a:t>
            </a:r>
            <a:r>
              <a:rPr lang="en-US" sz="3600" dirty="0">
                <a:ea typeface="+mn-lt"/>
                <a:cs typeface="+mn-lt"/>
              </a:rPr>
              <a:t>, pa </a:t>
            </a:r>
            <a:r>
              <a:rPr lang="en-US" sz="3600" dirty="0" err="1">
                <a:ea typeface="+mn-lt"/>
                <a:cs typeface="+mn-lt"/>
              </a:rPr>
              <a:t>iz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svemira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izgleda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plavo</a:t>
            </a:r>
            <a:r>
              <a:rPr lang="en-US" sz="3600" dirty="0">
                <a:ea typeface="+mn-lt"/>
                <a:cs typeface="+mn-lt"/>
              </a:rPr>
              <a:t>. </a:t>
            </a:r>
            <a:r>
              <a:rPr lang="en-US" sz="3600" dirty="0" err="1">
                <a:ea typeface="+mn-lt"/>
                <a:cs typeface="+mn-lt"/>
              </a:rPr>
              <a:t>Čak</a:t>
            </a:r>
            <a:r>
              <a:rPr lang="en-US" sz="3600" dirty="0">
                <a:ea typeface="+mn-lt"/>
                <a:cs typeface="+mn-lt"/>
              </a:rPr>
              <a:t> 97 </a:t>
            </a:r>
            <a:r>
              <a:rPr lang="en-US" sz="3600" dirty="0" err="1">
                <a:ea typeface="+mn-lt"/>
                <a:cs typeface="+mn-lt"/>
              </a:rPr>
              <a:t>posto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vode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čine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oceani</a:t>
            </a:r>
            <a:r>
              <a:rPr lang="en-US" sz="3600" dirty="0">
                <a:ea typeface="+mn-lt"/>
                <a:cs typeface="+mn-lt"/>
              </a:rPr>
              <a:t>, </a:t>
            </a:r>
            <a:r>
              <a:rPr lang="en-US" sz="3600" dirty="0" err="1">
                <a:ea typeface="+mn-lt"/>
                <a:cs typeface="+mn-lt"/>
              </a:rPr>
              <a:t>dok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na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slatke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vode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otpada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tek</a:t>
            </a:r>
            <a:r>
              <a:rPr lang="en-US" sz="3600" dirty="0">
                <a:ea typeface="+mn-lt"/>
                <a:cs typeface="+mn-lt"/>
              </a:rPr>
              <a:t> 3 </a:t>
            </a:r>
            <a:r>
              <a:rPr lang="en-US" sz="3600" dirty="0" err="1">
                <a:ea typeface="+mn-lt"/>
                <a:cs typeface="+mn-lt"/>
              </a:rPr>
              <a:t>posto</a:t>
            </a:r>
            <a:r>
              <a:rPr lang="en-US" sz="3600" dirty="0">
                <a:ea typeface="+mn-lt"/>
                <a:cs typeface="+mn-lt"/>
              </a:rPr>
              <a:t>.</a:t>
            </a:r>
            <a:br>
              <a:rPr lang="en-US" sz="3600" dirty="0">
                <a:ea typeface="+mn-lt"/>
                <a:cs typeface="+mn-lt"/>
              </a:rPr>
            </a:br>
            <a:br>
              <a:rPr lang="en-US" sz="3600" dirty="0">
                <a:ea typeface="+mn-lt"/>
                <a:cs typeface="+mn-lt"/>
              </a:rPr>
            </a:br>
            <a:endParaRPr lang="en-US" sz="3600">
              <a:cs typeface="Calibri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picture containing blue, bottle, object, table&#10;&#10;Description generated with very high confidence">
            <a:extLst>
              <a:ext uri="{FF2B5EF4-FFF2-40B4-BE49-F238E27FC236}">
                <a16:creationId xmlns:a16="http://schemas.microsoft.com/office/drawing/2014/main" id="{2BD20F63-EEB9-46C5-9436-19B755D88F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" b="1339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743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34E97D-4454-4205-B438-41E392BF1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endParaRPr lang="en-US" sz="40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36003-2307-41F3-89C7-D34D9862C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r>
              <a:rPr lang="en-US" sz="3600" dirty="0" err="1">
                <a:cs typeface="Calibri"/>
              </a:rPr>
              <a:t>Zemlja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zapravo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i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nije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posve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okrugla</a:t>
            </a:r>
            <a:r>
              <a:rPr lang="en-US" sz="3600" dirty="0">
                <a:cs typeface="Calibri"/>
              </a:rPr>
              <a:t>. </a:t>
            </a:r>
            <a:r>
              <a:rPr lang="en-US" sz="3600" dirty="0" err="1">
                <a:cs typeface="Calibri"/>
              </a:rPr>
              <a:t>Točan</a:t>
            </a:r>
            <a:r>
              <a:rPr lang="en-US" sz="3600" dirty="0">
                <a:cs typeface="Calibri"/>
              </a:rPr>
              <a:t>  </a:t>
            </a:r>
            <a:r>
              <a:rPr lang="en-US" sz="3600" dirty="0" err="1">
                <a:cs typeface="Calibri"/>
              </a:rPr>
              <a:t>opis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njezina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oblika</a:t>
            </a:r>
            <a:r>
              <a:rPr lang="en-US" sz="3600" dirty="0">
                <a:cs typeface="Calibri"/>
              </a:rPr>
              <a:t> je </a:t>
            </a:r>
            <a:r>
              <a:rPr lang="en-US" sz="3600" dirty="0" err="1">
                <a:cs typeface="Calibri"/>
              </a:rPr>
              <a:t>sferoid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spljošten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na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polovima</a:t>
            </a:r>
            <a:r>
              <a:rPr lang="en-US" sz="3600" dirty="0">
                <a:cs typeface="Calibri"/>
              </a:rPr>
              <a:t>, a </a:t>
            </a:r>
            <a:r>
              <a:rPr lang="en-US" sz="3600" dirty="0" err="1">
                <a:cs typeface="Calibri"/>
              </a:rPr>
              <a:t>rotiranjem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Zemlje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nastaje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centrifugalna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sila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zbog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kojeg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ona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ima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oblik</a:t>
            </a:r>
            <a:r>
              <a:rPr lang="en-US" sz="3600" dirty="0">
                <a:cs typeface="Calibri"/>
              </a:rPr>
              <a:t> </a:t>
            </a:r>
            <a:r>
              <a:rPr lang="en-US" sz="3600" dirty="0" err="1">
                <a:cs typeface="Calibri"/>
              </a:rPr>
              <a:t>diska</a:t>
            </a:r>
            <a:r>
              <a:rPr lang="en-US" sz="3600" dirty="0">
                <a:cs typeface="Calibri"/>
              </a:rPr>
              <a:t>.</a:t>
            </a:r>
            <a:br>
              <a:rPr lang="en-US" sz="3600" dirty="0">
                <a:cs typeface="Calibri"/>
              </a:rPr>
            </a:br>
            <a:br>
              <a:rPr lang="en-US" sz="3600" dirty="0">
                <a:cs typeface="Calibri"/>
              </a:rPr>
            </a:br>
            <a:endParaRPr lang="en-US" sz="2000">
              <a:cs typeface="Calibri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D8DA478-DF4F-40AB-A765-998DD72F56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4" r="4" b="3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003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8BE508-E52F-4E0D-821D-1B74C7B14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endParaRPr lang="en-US" sz="400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D0658-D8E8-45EA-B7DA-B1FBECD88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144" y="1281712"/>
            <a:ext cx="4969391" cy="6536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 err="1">
                <a:ea typeface="+mn-lt"/>
                <a:cs typeface="+mn-lt"/>
              </a:rPr>
              <a:t>Iako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nam</a:t>
            </a:r>
            <a:r>
              <a:rPr lang="en-US" sz="3200" dirty="0">
                <a:ea typeface="+mn-lt"/>
                <a:cs typeface="+mn-lt"/>
              </a:rPr>
              <a:t> je </a:t>
            </a:r>
            <a:r>
              <a:rPr lang="en-US" sz="3200" dirty="0" err="1">
                <a:ea typeface="+mn-lt"/>
                <a:cs typeface="+mn-lt"/>
              </a:rPr>
              <a:t>Sunce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primarni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izvor</a:t>
            </a:r>
            <a:r>
              <a:rPr lang="en-US" sz="3200" dirty="0">
                <a:ea typeface="+mn-lt"/>
                <a:cs typeface="+mn-lt"/>
              </a:rPr>
              <a:t> topline, </a:t>
            </a:r>
            <a:r>
              <a:rPr lang="en-US" sz="3200" dirty="0" err="1">
                <a:ea typeface="+mn-lt"/>
                <a:cs typeface="+mn-lt"/>
              </a:rPr>
              <a:t>teoretski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bismo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mogli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preživjeti</a:t>
            </a:r>
            <a:r>
              <a:rPr lang="en-US" sz="3200" dirty="0">
                <a:ea typeface="+mn-lt"/>
                <a:cs typeface="+mn-lt"/>
              </a:rPr>
              <a:t> bez </a:t>
            </a:r>
            <a:r>
              <a:rPr lang="en-US" sz="3200" dirty="0" err="1">
                <a:ea typeface="+mn-lt"/>
                <a:cs typeface="+mn-lt"/>
              </a:rPr>
              <a:t>njega</a:t>
            </a:r>
            <a:r>
              <a:rPr lang="en-US" sz="3200" dirty="0">
                <a:ea typeface="+mn-lt"/>
                <a:cs typeface="+mn-lt"/>
              </a:rPr>
              <a:t>. </a:t>
            </a:r>
            <a:r>
              <a:rPr lang="en-US" sz="3200" dirty="0" err="1">
                <a:ea typeface="+mn-lt"/>
                <a:cs typeface="+mn-lt"/>
              </a:rPr>
              <a:t>Naime</a:t>
            </a:r>
            <a:r>
              <a:rPr lang="en-US" sz="3200" dirty="0">
                <a:ea typeface="+mn-lt"/>
                <a:cs typeface="+mn-lt"/>
              </a:rPr>
              <a:t>, </a:t>
            </a:r>
            <a:r>
              <a:rPr lang="en-US" sz="3200" dirty="0" err="1">
                <a:ea typeface="+mn-lt"/>
                <a:cs typeface="+mn-lt"/>
              </a:rPr>
              <a:t>Zemljina</a:t>
            </a:r>
            <a:r>
              <a:rPr lang="en-US" sz="3200" dirty="0">
                <a:ea typeface="+mn-lt"/>
                <a:cs typeface="+mn-lt"/>
              </a:rPr>
              <a:t> je </a:t>
            </a:r>
            <a:r>
              <a:rPr lang="en-US" sz="3200" dirty="0" err="1">
                <a:ea typeface="+mn-lt"/>
                <a:cs typeface="+mn-lt"/>
              </a:rPr>
              <a:t>jezgra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dovoljno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vruća</a:t>
            </a:r>
            <a:r>
              <a:rPr lang="en-US" sz="3200" dirty="0">
                <a:ea typeface="+mn-lt"/>
                <a:cs typeface="+mn-lt"/>
              </a:rPr>
              <a:t>. </a:t>
            </a:r>
            <a:r>
              <a:rPr lang="en-US" sz="3200" dirty="0" err="1">
                <a:ea typeface="+mn-lt"/>
                <a:cs typeface="+mn-lt"/>
              </a:rPr>
              <a:t>Njezina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temperatura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jednaka</a:t>
            </a:r>
            <a:r>
              <a:rPr lang="en-US" sz="3200" dirty="0">
                <a:ea typeface="+mn-lt"/>
                <a:cs typeface="+mn-lt"/>
              </a:rPr>
              <a:t> je </a:t>
            </a:r>
            <a:r>
              <a:rPr lang="en-US" sz="3200" dirty="0" err="1">
                <a:ea typeface="+mn-lt"/>
                <a:cs typeface="+mn-lt"/>
              </a:rPr>
              <a:t>onoj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na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površini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Sunca</a:t>
            </a:r>
            <a:r>
              <a:rPr lang="en-US" sz="3600" dirty="0">
                <a:ea typeface="+mn-lt"/>
                <a:cs typeface="+mn-lt"/>
              </a:rPr>
              <a:t>.</a:t>
            </a:r>
            <a:br>
              <a:rPr lang="en-US" sz="3600" dirty="0">
                <a:ea typeface="+mn-lt"/>
                <a:cs typeface="+mn-lt"/>
              </a:rPr>
            </a:br>
            <a:br>
              <a:rPr lang="en-US" sz="2000" dirty="0">
                <a:ea typeface="+mn-lt"/>
                <a:cs typeface="+mn-lt"/>
              </a:rPr>
            </a:br>
            <a:endParaRPr lang="en-US" sz="2000">
              <a:cs typeface="Calibri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7" descr="A star filled sky&#10;&#10;Description generated with high confidence">
            <a:extLst>
              <a:ext uri="{FF2B5EF4-FFF2-40B4-BE49-F238E27FC236}">
                <a16:creationId xmlns:a16="http://schemas.microsoft.com/office/drawing/2014/main" id="{9F2BB961-1E49-4EEE-8769-48E8484738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183" r="15169" b="-1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346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3BAEF-470A-4BA7-BD65-B05A46F33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BF9CC-8B51-4D97-8FB1-C48EBCBE4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 err="1">
                <a:ea typeface="+mn-lt"/>
                <a:cs typeface="+mn-lt"/>
              </a:rPr>
              <a:t>Najviša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temperatura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zabilježena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na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Zemlji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iznosi</a:t>
            </a:r>
            <a:r>
              <a:rPr lang="en-US" sz="3200" dirty="0">
                <a:ea typeface="+mn-lt"/>
                <a:cs typeface="+mn-lt"/>
              </a:rPr>
              <a:t> 57.8 </a:t>
            </a:r>
            <a:r>
              <a:rPr lang="en-US" sz="3200" dirty="0" err="1">
                <a:ea typeface="+mn-lt"/>
                <a:cs typeface="+mn-lt"/>
              </a:rPr>
              <a:t>Celzijevih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stupnjeva</a:t>
            </a:r>
            <a:r>
              <a:rPr lang="en-US" sz="3200" dirty="0">
                <a:ea typeface="+mn-lt"/>
                <a:cs typeface="+mn-lt"/>
              </a:rPr>
              <a:t>, a </a:t>
            </a:r>
            <a:r>
              <a:rPr lang="en-US" sz="3200" dirty="0" err="1">
                <a:ea typeface="+mn-lt"/>
                <a:cs typeface="+mn-lt"/>
              </a:rPr>
              <a:t>izmjerena</a:t>
            </a:r>
            <a:r>
              <a:rPr lang="en-US" sz="3200" dirty="0">
                <a:ea typeface="+mn-lt"/>
                <a:cs typeface="+mn-lt"/>
              </a:rPr>
              <a:t> je 1922. </a:t>
            </a:r>
            <a:r>
              <a:rPr lang="en-US" sz="3200" dirty="0" err="1">
                <a:ea typeface="+mn-lt"/>
                <a:cs typeface="+mn-lt"/>
              </a:rPr>
              <a:t>godine</a:t>
            </a:r>
            <a:r>
              <a:rPr lang="en-US" sz="3200" dirty="0">
                <a:ea typeface="+mn-lt"/>
                <a:cs typeface="+mn-lt"/>
              </a:rPr>
              <a:t> u </a:t>
            </a:r>
            <a:r>
              <a:rPr lang="en-US" sz="3200" dirty="0" err="1">
                <a:ea typeface="+mn-lt"/>
                <a:cs typeface="+mn-lt"/>
              </a:rPr>
              <a:t>Libiji</a:t>
            </a:r>
            <a:r>
              <a:rPr lang="en-US" sz="3200" dirty="0">
                <a:ea typeface="+mn-lt"/>
                <a:cs typeface="+mn-lt"/>
              </a:rPr>
              <a:t>. </a:t>
            </a:r>
            <a:r>
              <a:rPr lang="en-US" sz="3200" dirty="0" err="1">
                <a:ea typeface="+mn-lt"/>
                <a:cs typeface="+mn-lt"/>
              </a:rPr>
              <a:t>Najniža</a:t>
            </a:r>
            <a:r>
              <a:rPr lang="en-US" sz="3200" dirty="0">
                <a:ea typeface="+mn-lt"/>
                <a:cs typeface="+mn-lt"/>
              </a:rPr>
              <a:t> je, </a:t>
            </a:r>
            <a:r>
              <a:rPr lang="en-US" sz="3200" dirty="0" err="1">
                <a:ea typeface="+mn-lt"/>
                <a:cs typeface="+mn-lt"/>
              </a:rPr>
              <a:t>pak</a:t>
            </a:r>
            <a:r>
              <a:rPr lang="en-US" sz="3200" dirty="0">
                <a:ea typeface="+mn-lt"/>
                <a:cs typeface="+mn-lt"/>
              </a:rPr>
              <a:t>, </a:t>
            </a:r>
            <a:r>
              <a:rPr lang="en-US" sz="3200" dirty="0" err="1">
                <a:ea typeface="+mn-lt"/>
                <a:cs typeface="+mn-lt"/>
              </a:rPr>
              <a:t>izmjerena</a:t>
            </a:r>
            <a:r>
              <a:rPr lang="en-US" sz="3200" dirty="0">
                <a:ea typeface="+mn-lt"/>
                <a:cs typeface="+mn-lt"/>
              </a:rPr>
              <a:t> 1983. </a:t>
            </a:r>
            <a:r>
              <a:rPr lang="en-US" sz="3200" dirty="0" err="1">
                <a:ea typeface="+mn-lt"/>
                <a:cs typeface="+mn-lt"/>
              </a:rPr>
              <a:t>godine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na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Antarktici</a:t>
            </a:r>
            <a:r>
              <a:rPr lang="en-US" sz="3200" dirty="0">
                <a:ea typeface="+mn-lt"/>
                <a:cs typeface="+mn-lt"/>
              </a:rPr>
              <a:t>, a </a:t>
            </a:r>
            <a:r>
              <a:rPr lang="en-US" sz="3200" dirty="0" err="1">
                <a:ea typeface="+mn-lt"/>
                <a:cs typeface="+mn-lt"/>
              </a:rPr>
              <a:t>iznosila</a:t>
            </a:r>
            <a:r>
              <a:rPr lang="en-US" sz="3200" dirty="0">
                <a:ea typeface="+mn-lt"/>
                <a:cs typeface="+mn-lt"/>
              </a:rPr>
              <a:t> je -89.2 </a:t>
            </a:r>
            <a:r>
              <a:rPr lang="en-US" sz="3200" dirty="0" err="1">
                <a:ea typeface="+mn-lt"/>
                <a:cs typeface="+mn-lt"/>
              </a:rPr>
              <a:t>stupnja</a:t>
            </a:r>
            <a:r>
              <a:rPr lang="en-US" sz="3200" dirty="0">
                <a:ea typeface="+mn-lt"/>
                <a:cs typeface="+mn-lt"/>
              </a:rPr>
              <a:t>.</a:t>
            </a:r>
          </a:p>
          <a:p>
            <a:endParaRPr lang="en-US" sz="3200" dirty="0">
              <a:ea typeface="+mn-lt"/>
              <a:cs typeface="+mn-lt"/>
            </a:endParaRPr>
          </a:p>
          <a:p>
            <a:r>
              <a:rPr lang="en-US" sz="3200" err="1">
                <a:ea typeface="+mn-lt"/>
                <a:cs typeface="+mn-lt"/>
              </a:rPr>
              <a:t>Točno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osam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minuta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i</a:t>
            </a:r>
            <a:r>
              <a:rPr lang="en-US" sz="3200" dirty="0">
                <a:ea typeface="+mn-lt"/>
                <a:cs typeface="+mn-lt"/>
              </a:rPr>
              <a:t> 20 </a:t>
            </a:r>
            <a:r>
              <a:rPr lang="en-US" sz="3200" err="1">
                <a:ea typeface="+mn-lt"/>
                <a:cs typeface="+mn-lt"/>
              </a:rPr>
              <a:t>sekundi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treba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Sunčevu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svjetlu</a:t>
            </a:r>
            <a:r>
              <a:rPr lang="en-US" sz="3200" dirty="0">
                <a:ea typeface="+mn-lt"/>
                <a:cs typeface="+mn-lt"/>
              </a:rPr>
              <a:t> da </a:t>
            </a:r>
            <a:r>
              <a:rPr lang="en-US" sz="3200" err="1">
                <a:ea typeface="+mn-lt"/>
                <a:cs typeface="+mn-lt"/>
              </a:rPr>
              <a:t>stigne</a:t>
            </a:r>
            <a:r>
              <a:rPr lang="en-US" sz="3200" dirty="0">
                <a:ea typeface="+mn-lt"/>
                <a:cs typeface="+mn-lt"/>
              </a:rPr>
              <a:t> do </a:t>
            </a:r>
            <a:r>
              <a:rPr lang="en-US" sz="3200" err="1">
                <a:ea typeface="+mn-lt"/>
                <a:cs typeface="+mn-lt"/>
              </a:rPr>
              <a:t>Zemlje</a:t>
            </a:r>
            <a:r>
              <a:rPr lang="en-US" sz="3200" dirty="0">
                <a:ea typeface="+mn-lt"/>
                <a:cs typeface="+mn-lt"/>
              </a:rPr>
              <a:t>. To </a:t>
            </a:r>
            <a:r>
              <a:rPr lang="en-US" sz="3200" err="1">
                <a:ea typeface="+mn-lt"/>
                <a:cs typeface="+mn-lt"/>
              </a:rPr>
              <a:t>znači</a:t>
            </a:r>
            <a:r>
              <a:rPr lang="en-US" sz="3200" dirty="0">
                <a:ea typeface="+mn-lt"/>
                <a:cs typeface="+mn-lt"/>
              </a:rPr>
              <a:t> da je </a:t>
            </a:r>
            <a:r>
              <a:rPr lang="en-US" sz="3200" err="1">
                <a:ea typeface="+mn-lt"/>
                <a:cs typeface="+mn-lt"/>
              </a:rPr>
              <a:t>toplina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i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svjetlost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koju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osjećamo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i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vidimo</a:t>
            </a:r>
            <a:r>
              <a:rPr lang="en-US" sz="3200" dirty="0">
                <a:ea typeface="+mn-lt"/>
                <a:cs typeface="+mn-lt"/>
              </a:rPr>
              <a:t> za </a:t>
            </a:r>
            <a:r>
              <a:rPr lang="en-US" sz="3200" err="1">
                <a:ea typeface="+mn-lt"/>
                <a:cs typeface="+mn-lt"/>
              </a:rPr>
              <a:t>toplih</a:t>
            </a:r>
            <a:r>
              <a:rPr lang="en-US" sz="3200" dirty="0">
                <a:ea typeface="+mn-lt"/>
                <a:cs typeface="+mn-lt"/>
              </a:rPr>
              <a:t> dana </a:t>
            </a:r>
            <a:r>
              <a:rPr lang="en-US" sz="3200" err="1">
                <a:ea typeface="+mn-lt"/>
                <a:cs typeface="+mn-lt"/>
              </a:rPr>
              <a:t>zapravo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Sunčeva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energija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otprije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osam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err="1">
                <a:ea typeface="+mn-lt"/>
                <a:cs typeface="+mn-lt"/>
              </a:rPr>
              <a:t>minuta</a:t>
            </a:r>
            <a:r>
              <a:rPr lang="en-US" sz="3200" dirty="0">
                <a:ea typeface="+mn-lt"/>
                <a:cs typeface="+mn-lt"/>
              </a:rPr>
              <a:t>.</a:t>
            </a:r>
            <a:br>
              <a:rPr lang="en-US" sz="3200" dirty="0">
                <a:ea typeface="+mn-lt"/>
                <a:cs typeface="+mn-lt"/>
              </a:rPr>
            </a:br>
            <a:br>
              <a:rPr lang="en-US" sz="3200" dirty="0">
                <a:ea typeface="+mn-lt"/>
                <a:cs typeface="+mn-lt"/>
              </a:rPr>
            </a:br>
            <a:br>
              <a:rPr lang="en-US" sz="3200" dirty="0">
                <a:ea typeface="+mn-lt"/>
                <a:cs typeface="+mn-lt"/>
              </a:rPr>
            </a:br>
            <a:br>
              <a:rPr lang="en-US" sz="3200" dirty="0">
                <a:ea typeface="+mn-lt"/>
                <a:cs typeface="+mn-lt"/>
              </a:rPr>
            </a:br>
            <a:endParaRPr lang="en-US" sz="3200">
              <a:cs typeface="Calibri"/>
            </a:endParaRPr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49708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1A573B-BF31-4842-9997-F2A11EE8B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endParaRPr lang="en-US" sz="40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9409E-7EC2-48E6-86F2-FC2CC4B80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Autofit/>
          </a:bodyPr>
          <a:lstStyle/>
          <a:p>
            <a:endParaRPr lang="en-US" sz="3200" dirty="0">
              <a:ea typeface="+mn-lt"/>
              <a:cs typeface="+mn-lt"/>
            </a:endParaRPr>
          </a:p>
          <a:p>
            <a:r>
              <a:rPr lang="en-US" sz="3200" dirty="0" err="1">
                <a:ea typeface="+mn-lt"/>
                <a:cs typeface="+mn-lt"/>
              </a:rPr>
              <a:t>Svakog</a:t>
            </a:r>
            <a:r>
              <a:rPr lang="en-US" sz="3200" dirty="0">
                <a:ea typeface="+mn-lt"/>
                <a:cs typeface="+mn-lt"/>
              </a:rPr>
              <a:t> se dana </a:t>
            </a:r>
            <a:r>
              <a:rPr lang="en-US" sz="3200" dirty="0" err="1">
                <a:ea typeface="+mn-lt"/>
                <a:cs typeface="+mn-lt"/>
              </a:rPr>
              <a:t>na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Zemlji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rodi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oko</a:t>
            </a:r>
            <a:r>
              <a:rPr lang="en-US" sz="3200" dirty="0">
                <a:ea typeface="+mn-lt"/>
                <a:cs typeface="+mn-lt"/>
              </a:rPr>
              <a:t> 200.000 </a:t>
            </a:r>
            <a:r>
              <a:rPr lang="en-US" sz="3200" dirty="0" err="1">
                <a:ea typeface="+mn-lt"/>
                <a:cs typeface="+mn-lt"/>
              </a:rPr>
              <a:t>ljudi</a:t>
            </a:r>
            <a:r>
              <a:rPr lang="en-US" sz="3200" dirty="0">
                <a:ea typeface="+mn-lt"/>
                <a:cs typeface="+mn-lt"/>
              </a:rPr>
              <a:t>. Prema </a:t>
            </a:r>
            <a:r>
              <a:rPr lang="en-US" sz="3200" dirty="0" err="1">
                <a:ea typeface="+mn-lt"/>
                <a:cs typeface="+mn-lt"/>
              </a:rPr>
              <a:t>procjenama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na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planetu</a:t>
            </a:r>
            <a:r>
              <a:rPr lang="en-US" sz="3200" dirty="0">
                <a:ea typeface="+mn-lt"/>
                <a:cs typeface="+mn-lt"/>
              </a:rPr>
              <a:t> je do </a:t>
            </a:r>
            <a:r>
              <a:rPr lang="en-US" sz="3200" dirty="0" err="1">
                <a:ea typeface="+mn-lt"/>
                <a:cs typeface="+mn-lt"/>
              </a:rPr>
              <a:t>sada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živjelo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oko</a:t>
            </a:r>
            <a:r>
              <a:rPr lang="en-US" sz="3200" dirty="0">
                <a:ea typeface="+mn-lt"/>
                <a:cs typeface="+mn-lt"/>
              </a:rPr>
              <a:t> 106 </a:t>
            </a:r>
            <a:r>
              <a:rPr lang="en-US" sz="3200" dirty="0" err="1">
                <a:ea typeface="+mn-lt"/>
                <a:cs typeface="+mn-lt"/>
              </a:rPr>
              <a:t>milijardi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ljudi</a:t>
            </a:r>
            <a:r>
              <a:rPr lang="en-US" sz="3200" dirty="0">
                <a:ea typeface="+mn-lt"/>
                <a:cs typeface="+mn-lt"/>
              </a:rPr>
              <a:t>, a </a:t>
            </a:r>
            <a:r>
              <a:rPr lang="en-US" sz="3200" dirty="0" err="1">
                <a:ea typeface="+mn-lt"/>
                <a:cs typeface="+mn-lt"/>
              </a:rPr>
              <a:t>smatra</a:t>
            </a:r>
            <a:r>
              <a:rPr lang="en-US" sz="3200" dirty="0">
                <a:ea typeface="+mn-lt"/>
                <a:cs typeface="+mn-lt"/>
              </a:rPr>
              <a:t> se da </a:t>
            </a:r>
            <a:r>
              <a:rPr lang="en-US" sz="3200" dirty="0" err="1">
                <a:ea typeface="+mn-lt"/>
                <a:cs typeface="+mn-lt"/>
              </a:rPr>
              <a:t>će</a:t>
            </a:r>
            <a:r>
              <a:rPr lang="en-US" sz="3200" dirty="0">
                <a:ea typeface="+mn-lt"/>
                <a:cs typeface="+mn-lt"/>
              </a:rPr>
              <a:t> do 2050. </a:t>
            </a:r>
            <a:r>
              <a:rPr lang="en-US" sz="3200" dirty="0" err="1">
                <a:ea typeface="+mn-lt"/>
                <a:cs typeface="+mn-lt"/>
              </a:rPr>
              <a:t>godine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populacija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narasti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na</a:t>
            </a:r>
            <a:r>
              <a:rPr lang="en-US" sz="3200" dirty="0">
                <a:ea typeface="+mn-lt"/>
                <a:cs typeface="+mn-lt"/>
              </a:rPr>
              <a:t> 9,2 </a:t>
            </a:r>
            <a:r>
              <a:rPr lang="en-US" sz="3200" dirty="0" err="1">
                <a:ea typeface="+mn-lt"/>
                <a:cs typeface="+mn-lt"/>
              </a:rPr>
              <a:t>milijarde</a:t>
            </a:r>
            <a:r>
              <a:rPr lang="en-US" sz="3200" dirty="0">
                <a:ea typeface="+mn-lt"/>
                <a:cs typeface="+mn-lt"/>
              </a:rPr>
              <a:t>.</a:t>
            </a:r>
            <a:br>
              <a:rPr lang="en-US" sz="3200" dirty="0">
                <a:ea typeface="+mn-lt"/>
                <a:cs typeface="+mn-lt"/>
              </a:rPr>
            </a:br>
            <a:br>
              <a:rPr lang="en-US" sz="3200" dirty="0">
                <a:ea typeface="+mn-lt"/>
                <a:cs typeface="+mn-lt"/>
              </a:rPr>
            </a:br>
            <a:endParaRPr lang="en-US" sz="3200">
              <a:cs typeface="Calibri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picture containing person, holding, hand, water&#10;&#10;Description generated with very high confidence">
            <a:extLst>
              <a:ext uri="{FF2B5EF4-FFF2-40B4-BE49-F238E27FC236}">
                <a16:creationId xmlns:a16="http://schemas.microsoft.com/office/drawing/2014/main" id="{992C0D2A-0467-42F2-8945-E9A519A049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771" r="12371" b="1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055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EA0BA4-9DAD-425E-A9C4-032070082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endParaRPr lang="en-US" sz="40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4ADB9-E87B-42B0-8E38-BFED0FABF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200" dirty="0" err="1">
                <a:ea typeface="+mn-lt"/>
                <a:cs typeface="+mn-lt"/>
              </a:rPr>
              <a:t>Iako</a:t>
            </a:r>
            <a:r>
              <a:rPr lang="en-US" sz="3200" dirty="0">
                <a:ea typeface="+mn-lt"/>
                <a:cs typeface="+mn-lt"/>
              </a:rPr>
              <a:t> je </a:t>
            </a:r>
            <a:r>
              <a:rPr lang="en-US" sz="3200" dirty="0" err="1">
                <a:ea typeface="+mn-lt"/>
                <a:cs typeface="+mn-lt"/>
              </a:rPr>
              <a:t>bila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legenda</a:t>
            </a:r>
            <a:r>
              <a:rPr lang="en-US" sz="3200" dirty="0">
                <a:ea typeface="+mn-lt"/>
                <a:cs typeface="+mn-lt"/>
              </a:rPr>
              <a:t>, “</a:t>
            </a:r>
            <a:r>
              <a:rPr lang="en-US" sz="3200" dirty="0" err="1">
                <a:ea typeface="+mn-lt"/>
                <a:cs typeface="+mn-lt"/>
              </a:rPr>
              <a:t>kipuća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rijeka</a:t>
            </a:r>
            <a:r>
              <a:rPr lang="en-US" sz="3200" dirty="0">
                <a:ea typeface="+mn-lt"/>
                <a:cs typeface="+mn-lt"/>
              </a:rPr>
              <a:t>” </a:t>
            </a:r>
            <a:r>
              <a:rPr lang="en-US" sz="3200" dirty="0" err="1">
                <a:ea typeface="+mn-lt"/>
                <a:cs typeface="+mn-lt"/>
              </a:rPr>
              <a:t>postoji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i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sakrila</a:t>
            </a:r>
            <a:r>
              <a:rPr lang="en-US" sz="3200" dirty="0">
                <a:ea typeface="+mn-lt"/>
                <a:cs typeface="+mn-lt"/>
              </a:rPr>
              <a:t> se </a:t>
            </a:r>
            <a:r>
              <a:rPr lang="en-US" sz="3200" dirty="0" err="1">
                <a:ea typeface="+mn-lt"/>
                <a:cs typeface="+mn-lt"/>
              </a:rPr>
              <a:t>duboko</a:t>
            </a:r>
            <a:r>
              <a:rPr lang="en-US" sz="3200" dirty="0">
                <a:ea typeface="+mn-lt"/>
                <a:cs typeface="+mn-lt"/>
              </a:rPr>
              <a:t> u </a:t>
            </a:r>
            <a:r>
              <a:rPr lang="en-US" sz="3200" dirty="0" err="1">
                <a:ea typeface="+mn-lt"/>
                <a:cs typeface="+mn-lt"/>
              </a:rPr>
              <a:t>Amazonskoj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šumi</a:t>
            </a:r>
            <a:r>
              <a:rPr lang="en-US" sz="3200" dirty="0">
                <a:ea typeface="+mn-lt"/>
                <a:cs typeface="+mn-lt"/>
              </a:rPr>
              <a:t> u </a:t>
            </a:r>
            <a:r>
              <a:rPr lang="en-US" sz="3200" dirty="0" err="1">
                <a:ea typeface="+mn-lt"/>
                <a:cs typeface="+mn-lt"/>
              </a:rPr>
              <a:t>Peruu</a:t>
            </a:r>
            <a:r>
              <a:rPr lang="en-US" sz="3200" dirty="0">
                <a:ea typeface="+mn-lt"/>
                <a:cs typeface="+mn-lt"/>
              </a:rPr>
              <a:t>. Rijeka ne </a:t>
            </a:r>
            <a:r>
              <a:rPr lang="en-US" sz="3200" dirty="0" err="1">
                <a:ea typeface="+mn-lt"/>
                <a:cs typeface="+mn-lt"/>
              </a:rPr>
              <a:t>kipi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doslovno</a:t>
            </a:r>
            <a:r>
              <a:rPr lang="en-US" sz="3200" dirty="0">
                <a:ea typeface="+mn-lt"/>
                <a:cs typeface="+mn-lt"/>
              </a:rPr>
              <a:t>, </a:t>
            </a:r>
            <a:r>
              <a:rPr lang="en-US" sz="3200" dirty="0" err="1">
                <a:ea typeface="+mn-lt"/>
                <a:cs typeface="+mn-lt"/>
              </a:rPr>
              <a:t>ali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temperatura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joj</a:t>
            </a:r>
            <a:r>
              <a:rPr lang="en-US" sz="3200" dirty="0">
                <a:ea typeface="+mn-lt"/>
                <a:cs typeface="+mn-lt"/>
              </a:rPr>
              <a:t> je </a:t>
            </a:r>
            <a:r>
              <a:rPr lang="en-US" sz="3200" dirty="0" err="1">
                <a:ea typeface="+mn-lt"/>
                <a:cs typeface="+mn-lt"/>
              </a:rPr>
              <a:t>oko</a:t>
            </a:r>
            <a:r>
              <a:rPr lang="en-US" sz="3200" dirty="0">
                <a:ea typeface="+mn-lt"/>
                <a:cs typeface="+mn-lt"/>
              </a:rPr>
              <a:t> 93 </a:t>
            </a:r>
            <a:r>
              <a:rPr lang="en-US" sz="3200" dirty="0" err="1">
                <a:ea typeface="+mn-lt"/>
                <a:cs typeface="+mn-lt"/>
              </a:rPr>
              <a:t>stupnja</a:t>
            </a:r>
            <a:r>
              <a:rPr lang="en-US" sz="3200" dirty="0">
                <a:ea typeface="+mn-lt"/>
                <a:cs typeface="+mn-lt"/>
              </a:rPr>
              <a:t>, </a:t>
            </a:r>
            <a:r>
              <a:rPr lang="en-US" sz="3200" dirty="0" err="1">
                <a:ea typeface="+mn-lt"/>
                <a:cs typeface="+mn-lt"/>
              </a:rPr>
              <a:t>zbog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čega</a:t>
            </a:r>
            <a:r>
              <a:rPr lang="en-US" sz="3200" dirty="0">
                <a:ea typeface="+mn-lt"/>
                <a:cs typeface="+mn-lt"/>
              </a:rPr>
              <a:t> je </a:t>
            </a:r>
            <a:r>
              <a:rPr lang="en-US" sz="3200" dirty="0" err="1">
                <a:ea typeface="+mn-lt"/>
                <a:cs typeface="+mn-lt"/>
              </a:rPr>
              <a:t>vrlo</a:t>
            </a:r>
            <a:r>
              <a:rPr lang="en-US" sz="3200" dirty="0">
                <a:ea typeface="+mn-lt"/>
                <a:cs typeface="+mn-lt"/>
              </a:rPr>
              <a:t> </a:t>
            </a:r>
            <a:r>
              <a:rPr lang="en-US" sz="3200" dirty="0" err="1">
                <a:ea typeface="+mn-lt"/>
                <a:cs typeface="+mn-lt"/>
              </a:rPr>
              <a:t>opasna</a:t>
            </a:r>
            <a:r>
              <a:rPr lang="en-US" sz="3200" dirty="0">
                <a:ea typeface="+mn-lt"/>
                <a:cs typeface="+mn-lt"/>
              </a:rPr>
              <a:t>. </a:t>
            </a:r>
            <a:br>
              <a:rPr lang="en-US" sz="3200" dirty="0">
                <a:ea typeface="+mn-lt"/>
                <a:cs typeface="+mn-lt"/>
              </a:rPr>
            </a:br>
            <a:endParaRPr lang="en-US" sz="2000">
              <a:ea typeface="+mn-lt"/>
              <a:cs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Smoke coming from it&#10;&#10;Description generated with high confidence">
            <a:extLst>
              <a:ext uri="{FF2B5EF4-FFF2-40B4-BE49-F238E27FC236}">
                <a16:creationId xmlns:a16="http://schemas.microsoft.com/office/drawing/2014/main" id="{E5AAB932-60BD-4367-B1D4-288A3A7DFE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797" r="35818" b="-1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916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D905B-849F-4744-9DCF-F08895C6D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CE75E-7D14-4536-99F7-7AB976B06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ea typeface="+mn-lt"/>
                <a:cs typeface="+mn-lt"/>
              </a:rPr>
              <a:t>Zbog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kretanja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tektonskih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ploča</a:t>
            </a:r>
            <a:r>
              <a:rPr lang="en-US" dirty="0">
                <a:ea typeface="+mn-lt"/>
                <a:cs typeface="+mn-lt"/>
              </a:rPr>
              <a:t>, za 25 </a:t>
            </a:r>
            <a:r>
              <a:rPr lang="en-US" dirty="0" err="1">
                <a:ea typeface="+mn-lt"/>
                <a:cs typeface="+mn-lt"/>
              </a:rPr>
              <a:t>milijuna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godina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stvorit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će</a:t>
            </a:r>
            <a:r>
              <a:rPr lang="en-US" dirty="0">
                <a:ea typeface="+mn-lt"/>
                <a:cs typeface="+mn-lt"/>
              </a:rPr>
              <a:t> se </a:t>
            </a:r>
            <a:r>
              <a:rPr lang="en-US" dirty="0" err="1">
                <a:ea typeface="+mn-lt"/>
                <a:cs typeface="+mn-lt"/>
              </a:rPr>
              <a:t>superkontitent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Sjeverna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Južna</a:t>
            </a:r>
            <a:r>
              <a:rPr lang="en-US" dirty="0">
                <a:ea typeface="+mn-lt"/>
                <a:cs typeface="+mn-lt"/>
              </a:rPr>
              <a:t> Amerika </a:t>
            </a:r>
            <a:r>
              <a:rPr lang="en-US" dirty="0" err="1">
                <a:ea typeface="+mn-lt"/>
                <a:cs typeface="+mn-lt"/>
              </a:rPr>
              <a:t>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Azija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zabit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će</a:t>
            </a:r>
            <a:r>
              <a:rPr lang="en-US" dirty="0">
                <a:ea typeface="+mn-lt"/>
                <a:cs typeface="+mn-lt"/>
              </a:rPr>
              <a:t> se </a:t>
            </a:r>
            <a:r>
              <a:rPr lang="en-US" dirty="0" err="1">
                <a:ea typeface="+mn-lt"/>
                <a:cs typeface="+mn-lt"/>
              </a:rPr>
              <a:t>jedna</a:t>
            </a:r>
            <a:r>
              <a:rPr lang="en-US" dirty="0">
                <a:ea typeface="+mn-lt"/>
                <a:cs typeface="+mn-lt"/>
              </a:rPr>
              <a:t> u </a:t>
            </a:r>
            <a:r>
              <a:rPr lang="en-US" dirty="0" err="1">
                <a:ea typeface="+mn-lt"/>
                <a:cs typeface="+mn-lt"/>
              </a:rPr>
              <a:t>drugu</a:t>
            </a:r>
            <a:r>
              <a:rPr lang="en-US" dirty="0">
                <a:ea typeface="+mn-lt"/>
                <a:cs typeface="+mn-lt"/>
              </a:rPr>
              <a:t>, a </a:t>
            </a:r>
            <a:r>
              <a:rPr lang="en-US" dirty="0" err="1">
                <a:ea typeface="+mn-lt"/>
                <a:cs typeface="+mn-lt"/>
              </a:rPr>
              <a:t>Karipsko</a:t>
            </a:r>
            <a:r>
              <a:rPr lang="en-US" dirty="0">
                <a:ea typeface="+mn-lt"/>
                <a:cs typeface="+mn-lt"/>
              </a:rPr>
              <a:t> more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Arktički</a:t>
            </a:r>
            <a:r>
              <a:rPr lang="en-US" dirty="0">
                <a:ea typeface="+mn-lt"/>
                <a:cs typeface="+mn-lt"/>
              </a:rPr>
              <a:t> ocean </a:t>
            </a:r>
            <a:r>
              <a:rPr lang="en-US" dirty="0" err="1">
                <a:ea typeface="+mn-lt"/>
                <a:cs typeface="+mn-lt"/>
              </a:rPr>
              <a:t>će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nestati</a:t>
            </a:r>
            <a:r>
              <a:rPr lang="en-US" dirty="0">
                <a:ea typeface="+mn-lt"/>
                <a:cs typeface="+mn-lt"/>
              </a:rPr>
              <a:t>.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 err="1">
                <a:ea typeface="+mn-lt"/>
                <a:cs typeface="+mn-lt"/>
              </a:rPr>
              <a:t>Jačina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gravitacije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razlikuje</a:t>
            </a:r>
            <a:r>
              <a:rPr lang="en-US" dirty="0">
                <a:ea typeface="+mn-lt"/>
                <a:cs typeface="+mn-lt"/>
              </a:rPr>
              <a:t> se </a:t>
            </a:r>
            <a:r>
              <a:rPr lang="en-US" dirty="0" err="1">
                <a:ea typeface="+mn-lt"/>
                <a:cs typeface="+mn-lt"/>
              </a:rPr>
              <a:t>diljem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svijeta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ovisno</a:t>
            </a:r>
            <a:r>
              <a:rPr lang="en-US" dirty="0">
                <a:ea typeface="+mn-lt"/>
                <a:cs typeface="+mn-lt"/>
              </a:rPr>
              <a:t> o </a:t>
            </a:r>
            <a:r>
              <a:rPr lang="en-US" dirty="0" err="1">
                <a:ea typeface="+mn-lt"/>
                <a:cs typeface="+mn-lt"/>
              </a:rPr>
              <a:t>udaljenosti</a:t>
            </a:r>
            <a:r>
              <a:rPr lang="en-US" dirty="0">
                <a:ea typeface="+mn-lt"/>
                <a:cs typeface="+mn-lt"/>
              </a:rPr>
              <a:t> od </a:t>
            </a:r>
            <a:r>
              <a:rPr lang="en-US" dirty="0" err="1">
                <a:ea typeface="+mn-lt"/>
                <a:cs typeface="+mn-lt"/>
              </a:rPr>
              <a:t>Zemljine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jezgre</a:t>
            </a:r>
            <a:r>
              <a:rPr lang="en-US" dirty="0">
                <a:ea typeface="+mn-lt"/>
                <a:cs typeface="+mn-lt"/>
              </a:rPr>
              <a:t>. To </a:t>
            </a:r>
            <a:r>
              <a:rPr lang="en-US" dirty="0" err="1">
                <a:ea typeface="+mn-lt"/>
                <a:cs typeface="+mn-lt"/>
              </a:rPr>
              <a:t>znači</a:t>
            </a:r>
            <a:r>
              <a:rPr lang="en-US" dirty="0">
                <a:ea typeface="+mn-lt"/>
                <a:cs typeface="+mn-lt"/>
              </a:rPr>
              <a:t> da to </a:t>
            </a:r>
            <a:r>
              <a:rPr lang="en-US" dirty="0" err="1">
                <a:ea typeface="+mn-lt"/>
                <a:cs typeface="+mn-lt"/>
              </a:rPr>
              <a:t>što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smo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teži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ili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lakši</a:t>
            </a:r>
            <a:r>
              <a:rPr lang="en-US" dirty="0">
                <a:ea typeface="+mn-lt"/>
                <a:cs typeface="+mn-lt"/>
              </a:rPr>
              <a:t> u </a:t>
            </a:r>
            <a:r>
              <a:rPr lang="en-US" dirty="0" err="1">
                <a:ea typeface="+mn-lt"/>
                <a:cs typeface="+mn-lt"/>
              </a:rPr>
              <a:t>nekom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trenutku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ovisi</a:t>
            </a:r>
            <a:r>
              <a:rPr lang="en-US" dirty="0">
                <a:ea typeface="+mn-lt"/>
                <a:cs typeface="+mn-lt"/>
              </a:rPr>
              <a:t> o </a:t>
            </a:r>
            <a:r>
              <a:rPr lang="en-US" dirty="0" err="1">
                <a:ea typeface="+mn-lt"/>
                <a:cs typeface="+mn-lt"/>
              </a:rPr>
              <a:t>lokaciji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kojoj</a:t>
            </a:r>
            <a:r>
              <a:rPr lang="en-US" dirty="0">
                <a:ea typeface="+mn-lt"/>
                <a:cs typeface="+mn-lt"/>
              </a:rPr>
              <a:t> se </a:t>
            </a:r>
            <a:r>
              <a:rPr lang="en-US" dirty="0" err="1">
                <a:ea typeface="+mn-lt"/>
                <a:cs typeface="+mn-lt"/>
              </a:rPr>
              <a:t>nalazimo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Zemlji</a:t>
            </a:r>
            <a:r>
              <a:rPr lang="en-US" dirty="0">
                <a:ea typeface="+mn-lt"/>
                <a:cs typeface="+mn-lt"/>
              </a:rPr>
              <a:t>.</a:t>
            </a:r>
            <a:br>
              <a:rPr lang="en-US" dirty="0">
                <a:ea typeface="+mn-lt"/>
                <a:cs typeface="+mn-lt"/>
              </a:rPr>
            </a:br>
            <a:br>
              <a:rPr lang="en-US" dirty="0">
                <a:ea typeface="+mn-lt"/>
                <a:cs typeface="+mn-lt"/>
              </a:rPr>
            </a:br>
            <a:br>
              <a:rPr lang="en-US" dirty="0">
                <a:ea typeface="+mn-lt"/>
                <a:cs typeface="+mn-lt"/>
              </a:rPr>
            </a:b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3484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FB11C34-A35E-4AB0-8CC5-AC270925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2319C-C400-4ED0-A407-15B0B1406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 sz="3600" dirty="0" err="1">
                <a:ea typeface="+mn-lt"/>
                <a:cs typeface="+mn-lt"/>
              </a:rPr>
              <a:t>Najveći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živući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organizmi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nisu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kitovi</a:t>
            </a:r>
            <a:r>
              <a:rPr lang="en-US" sz="3600" dirty="0">
                <a:ea typeface="+mn-lt"/>
                <a:cs typeface="+mn-lt"/>
              </a:rPr>
              <a:t>, pa </a:t>
            </a:r>
            <a:r>
              <a:rPr lang="en-US" sz="3600" dirty="0" err="1">
                <a:ea typeface="+mn-lt"/>
                <a:cs typeface="+mn-lt"/>
              </a:rPr>
              <a:t>čak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ni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koraljni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grebeni</a:t>
            </a:r>
            <a:r>
              <a:rPr lang="en-US" sz="3600" dirty="0">
                <a:ea typeface="+mn-lt"/>
                <a:cs typeface="+mn-lt"/>
              </a:rPr>
              <a:t>, </a:t>
            </a:r>
            <a:r>
              <a:rPr lang="en-US" sz="3600" dirty="0" err="1">
                <a:ea typeface="+mn-lt"/>
                <a:cs typeface="+mn-lt"/>
              </a:rPr>
              <a:t>već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gljiva</a:t>
            </a:r>
            <a:r>
              <a:rPr lang="en-US" sz="3600" dirty="0">
                <a:ea typeface="+mn-lt"/>
                <a:cs typeface="+mn-lt"/>
              </a:rPr>
              <a:t>. </a:t>
            </a:r>
            <a:r>
              <a:rPr lang="en-US" sz="3600" dirty="0" err="1">
                <a:ea typeface="+mn-lt"/>
                <a:cs typeface="+mn-lt"/>
              </a:rPr>
              <a:t>Zove</a:t>
            </a:r>
            <a:r>
              <a:rPr lang="en-US" sz="3600" dirty="0">
                <a:ea typeface="+mn-lt"/>
                <a:cs typeface="+mn-lt"/>
              </a:rPr>
              <a:t> se Armillaria </a:t>
            </a:r>
            <a:r>
              <a:rPr lang="en-US" sz="3600" dirty="0" err="1">
                <a:ea typeface="+mn-lt"/>
                <a:cs typeface="+mn-lt"/>
              </a:rPr>
              <a:t>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nalazi</a:t>
            </a:r>
            <a:r>
              <a:rPr lang="en-US" sz="3600" dirty="0">
                <a:ea typeface="+mn-lt"/>
                <a:cs typeface="+mn-lt"/>
              </a:rPr>
              <a:t> se u </a:t>
            </a:r>
            <a:r>
              <a:rPr lang="en-US" sz="3600" dirty="0" err="1">
                <a:ea typeface="+mn-lt"/>
                <a:cs typeface="+mn-lt"/>
              </a:rPr>
              <a:t>Oregonu</a:t>
            </a:r>
            <a:r>
              <a:rPr lang="en-US" sz="3600" dirty="0">
                <a:ea typeface="+mn-lt"/>
                <a:cs typeface="+mn-lt"/>
              </a:rPr>
              <a:t>, a </a:t>
            </a:r>
            <a:r>
              <a:rPr lang="en-US" sz="3600" dirty="0" err="1">
                <a:ea typeface="+mn-lt"/>
                <a:cs typeface="+mn-lt"/>
              </a:rPr>
              <a:t>proteže</a:t>
            </a:r>
            <a:r>
              <a:rPr lang="en-US" sz="3600" dirty="0">
                <a:ea typeface="+mn-lt"/>
                <a:cs typeface="+mn-lt"/>
              </a:rPr>
              <a:t> se </a:t>
            </a:r>
            <a:r>
              <a:rPr lang="en-US" sz="3600" dirty="0" err="1">
                <a:ea typeface="+mn-lt"/>
                <a:cs typeface="+mn-lt"/>
              </a:rPr>
              <a:t>na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nevjerojatnih</a:t>
            </a:r>
            <a:r>
              <a:rPr lang="en-US" sz="3600" dirty="0">
                <a:ea typeface="+mn-lt"/>
                <a:cs typeface="+mn-lt"/>
              </a:rPr>
              <a:t> 3,8 </a:t>
            </a:r>
            <a:r>
              <a:rPr lang="en-US" sz="3600" dirty="0" err="1">
                <a:ea typeface="+mn-lt"/>
                <a:cs typeface="+mn-lt"/>
              </a:rPr>
              <a:t>kilometara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diljem</a:t>
            </a:r>
            <a:r>
              <a:rPr lang="en-US" sz="3600" dirty="0">
                <a:ea typeface="+mn-lt"/>
                <a:cs typeface="+mn-lt"/>
              </a:rPr>
              <a:t> Strawberry </a:t>
            </a:r>
            <a:r>
              <a:rPr lang="en-US" sz="3600" dirty="0" err="1">
                <a:ea typeface="+mn-lt"/>
                <a:cs typeface="+mn-lt"/>
              </a:rPr>
              <a:t>Mountaine</a:t>
            </a:r>
            <a:r>
              <a:rPr lang="en-US" sz="3600" dirty="0">
                <a:ea typeface="+mn-lt"/>
                <a:cs typeface="+mn-lt"/>
              </a:rPr>
              <a:t>.</a:t>
            </a:r>
            <a:br>
              <a:rPr lang="en-US" sz="3600" dirty="0">
                <a:ea typeface="+mn-lt"/>
                <a:cs typeface="+mn-lt"/>
              </a:rPr>
            </a:br>
            <a:br>
              <a:rPr lang="en-US" sz="2400" dirty="0">
                <a:ea typeface="+mn-lt"/>
                <a:cs typeface="+mn-lt"/>
              </a:rPr>
            </a:br>
            <a:endParaRPr lang="en-US" sz="2400">
              <a:cs typeface="Calibri"/>
            </a:endParaRPr>
          </a:p>
        </p:txBody>
      </p:sp>
      <p:pic>
        <p:nvPicPr>
          <p:cNvPr id="4" name="Picture 4" descr="A picture containing outdoor, fungus, standing, brown&#10;&#10;Description generated with very high confidence">
            <a:extLst>
              <a:ext uri="{FF2B5EF4-FFF2-40B4-BE49-F238E27FC236}">
                <a16:creationId xmlns:a16="http://schemas.microsoft.com/office/drawing/2014/main" id="{BD63AEF2-2F71-46CB-9581-EDBFF92EE7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924" r="4806" b="-1"/>
          <a:stretch/>
        </p:blipFill>
        <p:spPr>
          <a:xfrm>
            <a:off x="6098892" y="2492376"/>
            <a:ext cx="4802404" cy="356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789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Široki zaslon</PresentationFormat>
  <Paragraphs>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4" baseType="lpstr">
      <vt:lpstr>Office Theme</vt:lpstr>
      <vt:lpstr>Dan planeta Zemlje: Sve što možda niste znali o našem jedinom domu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Izvor: Dječja enciklopedija svijeta; Razni autori; Mozaik knjiga 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173</cp:revision>
  <dcterms:created xsi:type="dcterms:W3CDTF">2020-04-13T06:37:04Z</dcterms:created>
  <dcterms:modified xsi:type="dcterms:W3CDTF">2020-04-14T16:17:00Z</dcterms:modified>
</cp:coreProperties>
</file>