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1354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C216-A6A0-440E-8A5F-3783496670C1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BF52-4CC3-4BE8-BF0D-DDC9EF19A4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497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C216-A6A0-440E-8A5F-3783496670C1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BF52-4CC3-4BE8-BF0D-DDC9EF19A4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711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C216-A6A0-440E-8A5F-3783496670C1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BF52-4CC3-4BE8-BF0D-DDC9EF19A4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31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C216-A6A0-440E-8A5F-3783496670C1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BF52-4CC3-4BE8-BF0D-DDC9EF19A4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65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C216-A6A0-440E-8A5F-3783496670C1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BF52-4CC3-4BE8-BF0D-DDC9EF19A4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031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C216-A6A0-440E-8A5F-3783496670C1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BF52-4CC3-4BE8-BF0D-DDC9EF19A4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0279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C216-A6A0-440E-8A5F-3783496670C1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BF52-4CC3-4BE8-BF0D-DDC9EF19A4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5924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C216-A6A0-440E-8A5F-3783496670C1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BF52-4CC3-4BE8-BF0D-DDC9EF19A4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012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C216-A6A0-440E-8A5F-3783496670C1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BF52-4CC3-4BE8-BF0D-DDC9EF19A4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5063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C216-A6A0-440E-8A5F-3783496670C1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BF52-4CC3-4BE8-BF0D-DDC9EF19A4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164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C216-A6A0-440E-8A5F-3783496670C1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BF52-4CC3-4BE8-BF0D-DDC9EF19A4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006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6C216-A6A0-440E-8A5F-3783496670C1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1BF52-4CC3-4BE8-BF0D-DDC9EF19A4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485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2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2.pn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5" Type="http://schemas.openxmlformats.org/officeDocument/2006/relationships/image" Target="../media/image2.pn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5" Type="http://schemas.openxmlformats.org/officeDocument/2006/relationships/image" Target="../media/image2.pn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11560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r-HR" sz="5400" dirty="0" smtClean="0">
                <a:latin typeface="+mn-lt"/>
              </a:rPr>
              <a:t>Izrada domaćeg plastelina</a:t>
            </a:r>
            <a:endParaRPr lang="hr-HR" sz="5400" dirty="0">
              <a:latin typeface="+mn-lt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2744" y="3447664"/>
            <a:ext cx="6400800" cy="1752600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76872"/>
            <a:ext cx="6732240" cy="4323308"/>
          </a:xfrm>
          <a:prstGeom prst="rect">
            <a:avLst/>
          </a:prstGeom>
        </p:spPr>
      </p:pic>
      <p:pic>
        <p:nvPicPr>
          <p:cNvPr id="6" name="slid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7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hr-HR" dirty="0" smtClean="0">
                <a:latin typeface="+mn-lt"/>
              </a:rPr>
              <a:t>KUHANJE SMJESE</a:t>
            </a:r>
            <a:endParaRPr lang="hr-HR" dirty="0">
              <a:latin typeface="+mn-lt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40121"/>
            <a:ext cx="4876800" cy="3246120"/>
          </a:xfrm>
        </p:spPr>
      </p:pic>
      <p:pic>
        <p:nvPicPr>
          <p:cNvPr id="3" name="Snimljeni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4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+mn-lt"/>
              </a:rPr>
              <a:t>ZAMIJESITI SMJESU</a:t>
            </a:r>
            <a:endParaRPr lang="hr-HR" dirty="0">
              <a:latin typeface="+mn-lt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40121"/>
            <a:ext cx="4876800" cy="3246120"/>
          </a:xfrm>
        </p:spPr>
      </p:pic>
      <p:pic>
        <p:nvPicPr>
          <p:cNvPr id="3" name="Snimljeni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3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hr-HR" dirty="0" smtClean="0">
                <a:latin typeface="+mn-lt"/>
              </a:rPr>
              <a:t>OBLIKOVATI VALJAK</a:t>
            </a:r>
            <a:endParaRPr lang="hr-HR" dirty="0">
              <a:latin typeface="+mn-lt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40121"/>
            <a:ext cx="4876800" cy="3246120"/>
          </a:xfrm>
        </p:spPr>
      </p:pic>
      <p:pic>
        <p:nvPicPr>
          <p:cNvPr id="3" name="Snimljeni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7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+mn-lt"/>
              </a:rPr>
              <a:t>PREHRAMBENE BOJE I RUKAVICE</a:t>
            </a:r>
            <a:endParaRPr lang="hr-HR" dirty="0">
              <a:latin typeface="+mn-lt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60" y="1412776"/>
            <a:ext cx="4876800" cy="2376264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005064"/>
            <a:ext cx="4876800" cy="2376264"/>
          </a:xfrm>
          <a:prstGeom prst="rect">
            <a:avLst/>
          </a:prstGeom>
        </p:spPr>
      </p:pic>
      <p:pic>
        <p:nvPicPr>
          <p:cNvPr id="6" name="Snimljeni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4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287016"/>
          </a:xfrm>
        </p:spPr>
        <p:txBody>
          <a:bodyPr/>
          <a:lstStyle/>
          <a:p>
            <a:r>
              <a:rPr lang="hr-HR" dirty="0" smtClean="0">
                <a:latin typeface="+mn-lt"/>
              </a:rPr>
              <a:t>PODIJELITI TJESTO</a:t>
            </a:r>
            <a:endParaRPr lang="hr-HR" dirty="0">
              <a:latin typeface="+mn-lt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40121"/>
            <a:ext cx="4876800" cy="3246120"/>
          </a:xfrm>
        </p:spPr>
      </p:pic>
      <p:pic>
        <p:nvPicPr>
          <p:cNvPr id="6" name="Snimljeni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hr-HR" dirty="0" smtClean="0">
                <a:latin typeface="+mn-lt"/>
              </a:rPr>
              <a:t>ZAMIJESITI BOJU U TIJESTO</a:t>
            </a:r>
            <a:endParaRPr lang="hr-HR" dirty="0">
              <a:latin typeface="+mn-lt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40121"/>
            <a:ext cx="4876800" cy="3246120"/>
          </a:xfrm>
        </p:spPr>
      </p:pic>
      <p:pic>
        <p:nvPicPr>
          <p:cNvPr id="5" name="Snimljeni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2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GOTOV DOMAĆI PLASTELIN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40121"/>
            <a:ext cx="4876800" cy="3246120"/>
          </a:xfrm>
        </p:spPr>
      </p:pic>
      <p:pic>
        <p:nvPicPr>
          <p:cNvPr id="3" name="Snimljeni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5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vam na pažnji!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Martina </a:t>
            </a:r>
            <a:r>
              <a:rPr lang="hr-HR" sz="2400" dirty="0" err="1" smtClean="0"/>
              <a:t>Rajačić</a:t>
            </a:r>
            <a:r>
              <a:rPr lang="hr-HR" sz="2400" dirty="0" smtClean="0"/>
              <a:t>, </a:t>
            </a:r>
            <a:r>
              <a:rPr lang="hr-HR" sz="2400" dirty="0" err="1" smtClean="0"/>
              <a:t>prof.defektolog</a:t>
            </a:r>
            <a:r>
              <a:rPr lang="hr-HR" sz="2400" dirty="0" smtClean="0"/>
              <a:t>-</a:t>
            </a:r>
            <a:r>
              <a:rPr lang="hr-HR" sz="2400" dirty="0" err="1" smtClean="0"/>
              <a:t>rehabilitator</a:t>
            </a:r>
            <a:endParaRPr lang="hr-HR" sz="2400" dirty="0" smtClean="0"/>
          </a:p>
          <a:p>
            <a:r>
              <a:rPr lang="hr-HR" sz="2400" dirty="0" smtClean="0"/>
              <a:t>COOKT</a:t>
            </a:r>
          </a:p>
          <a:p>
            <a:endParaRPr lang="hr-HR" sz="2400" dirty="0"/>
          </a:p>
          <a:p>
            <a:endParaRPr lang="hr-HR" sz="2400" dirty="0" smtClean="0"/>
          </a:p>
          <a:p>
            <a:endParaRPr lang="hr-HR" sz="2400" dirty="0" smtClean="0"/>
          </a:p>
          <a:p>
            <a:endParaRPr lang="hr-HR" sz="2400" dirty="0"/>
          </a:p>
          <a:p>
            <a:endParaRPr lang="hr-HR" sz="2400" dirty="0" smtClean="0"/>
          </a:p>
          <a:p>
            <a:r>
              <a:rPr lang="hr-HR" sz="2400" dirty="0" smtClean="0"/>
              <a:t>Izvori:</a:t>
            </a:r>
          </a:p>
          <a:p>
            <a:r>
              <a:rPr lang="hr-HR" sz="2400" dirty="0"/>
              <a:t>f</a:t>
            </a:r>
            <a:r>
              <a:rPr lang="hr-HR" sz="2400" dirty="0" smtClean="0"/>
              <a:t>otografije korištene s Internet stranice:</a:t>
            </a:r>
          </a:p>
          <a:p>
            <a:pPr marL="0" indent="0">
              <a:buNone/>
            </a:pPr>
            <a:r>
              <a:rPr lang="hr-HR" sz="2400" dirty="0" smtClean="0"/>
              <a:t>   www.mamasminkerica.com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237304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hr-HR" dirty="0" smtClean="0"/>
              <a:t>Sastojci koji su vam potrebni za izradu domaćeg plastelina: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7584" y="119675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  <a:p>
            <a:r>
              <a:rPr lang="hr-HR" b="1" dirty="0"/>
              <a:t>dvije šalice glatkog brašna</a:t>
            </a:r>
            <a:endParaRPr lang="hr-HR" dirty="0"/>
          </a:p>
          <a:p>
            <a:r>
              <a:rPr lang="hr-HR" b="1" dirty="0" smtClean="0"/>
              <a:t>jedna </a:t>
            </a:r>
            <a:r>
              <a:rPr lang="hr-HR" b="1" dirty="0"/>
              <a:t>šalica sitne morske soli</a:t>
            </a:r>
            <a:endParaRPr lang="hr-HR" dirty="0"/>
          </a:p>
          <a:p>
            <a:r>
              <a:rPr lang="hr-HR" b="1" dirty="0"/>
              <a:t>dvije žličice limunske kiseline</a:t>
            </a:r>
            <a:endParaRPr lang="hr-HR" dirty="0"/>
          </a:p>
          <a:p>
            <a:r>
              <a:rPr lang="hr-HR" b="1" dirty="0" smtClean="0"/>
              <a:t>dvije </a:t>
            </a:r>
            <a:r>
              <a:rPr lang="hr-HR" b="1" dirty="0"/>
              <a:t>šalice vode</a:t>
            </a:r>
            <a:endParaRPr lang="hr-HR" dirty="0"/>
          </a:p>
          <a:p>
            <a:r>
              <a:rPr lang="hr-HR" b="1" dirty="0"/>
              <a:t>jedna velika žlica </a:t>
            </a:r>
            <a:r>
              <a:rPr lang="hr-HR" b="1" dirty="0" smtClean="0"/>
              <a:t>ulja</a:t>
            </a:r>
          </a:p>
          <a:p>
            <a:r>
              <a:rPr lang="hr-HR" b="1" dirty="0"/>
              <a:t>j</a:t>
            </a:r>
            <a:r>
              <a:rPr lang="hr-HR" b="1" dirty="0" smtClean="0"/>
              <a:t>estive  boje 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6" name="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7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Priprema: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9336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        DVIJE ŠALICE GLATKOG BRAŠNA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564904"/>
            <a:ext cx="4876800" cy="3246120"/>
          </a:xfrm>
          <a:prstGeom prst="rect">
            <a:avLst/>
          </a:prstGeom>
        </p:spPr>
      </p:pic>
      <p:pic>
        <p:nvPicPr>
          <p:cNvPr id="6" name="Snimljeni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7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9697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6344" y="530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+mn-lt"/>
              </a:rPr>
              <a:t>JEDNA ŠALICA SITNE MORSKE </a:t>
            </a:r>
            <a:r>
              <a:rPr lang="hr-HR" dirty="0" smtClean="0"/>
              <a:t>SOLI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40121"/>
            <a:ext cx="4876800" cy="3246120"/>
          </a:xfrm>
        </p:spPr>
      </p:pic>
      <p:pic>
        <p:nvPicPr>
          <p:cNvPr id="3" name="Snimljeni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1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+mn-lt"/>
              </a:rPr>
              <a:t>DVIJE ŽLIČICE LIMUNSKE KISELINE</a:t>
            </a:r>
            <a:endParaRPr lang="hr-HR" dirty="0">
              <a:latin typeface="+mn-lt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40121"/>
            <a:ext cx="4876800" cy="3246120"/>
          </a:xfrm>
        </p:spPr>
      </p:pic>
      <p:pic>
        <p:nvPicPr>
          <p:cNvPr id="3" name="Snimljeni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9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+mn-lt"/>
              </a:rPr>
              <a:t>DOBRO PROMIJEŠATI SUHE SASTOJKE</a:t>
            </a:r>
            <a:endParaRPr lang="hr-HR" dirty="0">
              <a:latin typeface="+mn-lt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40121"/>
            <a:ext cx="4876800" cy="3246120"/>
          </a:xfrm>
        </p:spPr>
      </p:pic>
      <p:pic>
        <p:nvPicPr>
          <p:cNvPr id="3" name="Snimljeni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296144"/>
          </a:xfrm>
        </p:spPr>
        <p:txBody>
          <a:bodyPr/>
          <a:lstStyle/>
          <a:p>
            <a:r>
              <a:rPr lang="hr-HR" dirty="0" smtClean="0">
                <a:latin typeface="+mn-lt"/>
              </a:rPr>
              <a:t>DODATI DVIJE ŠALICE VODE</a:t>
            </a:r>
            <a:endParaRPr lang="hr-HR" dirty="0">
              <a:latin typeface="+mn-lt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40121"/>
            <a:ext cx="4876800" cy="3246120"/>
          </a:xfrm>
        </p:spPr>
      </p:pic>
      <p:pic>
        <p:nvPicPr>
          <p:cNvPr id="3" name="Snimljeni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0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+mn-lt"/>
              </a:rPr>
              <a:t>I JEDNU ŽLICU SUNCOKRETOVA ULJA</a:t>
            </a:r>
            <a:endParaRPr lang="hr-HR" dirty="0">
              <a:latin typeface="+mn-lt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40121"/>
            <a:ext cx="4876800" cy="3246120"/>
          </a:xfrm>
        </p:spPr>
      </p:pic>
      <p:pic>
        <p:nvPicPr>
          <p:cNvPr id="3" name="Snimljeni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8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+mn-lt"/>
              </a:rPr>
              <a:t>SVE SASTOJKE DOBRO PROMIJEŠATI </a:t>
            </a:r>
            <a:endParaRPr lang="hr-HR" dirty="0">
              <a:latin typeface="+mn-lt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40121"/>
            <a:ext cx="4876800" cy="3246120"/>
          </a:xfrm>
        </p:spPr>
      </p:pic>
      <p:pic>
        <p:nvPicPr>
          <p:cNvPr id="3" name="Snimljeni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Mlazno strujanj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potekarsk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368</TotalTime>
  <Words>85</Words>
  <Application>Microsoft Office PowerPoint</Application>
  <PresentationFormat>Prikaz na zaslonu (4:3)</PresentationFormat>
  <Paragraphs>35</Paragraphs>
  <Slides>17</Slides>
  <Notes>0</Notes>
  <HiddenSlides>0</HiddenSlides>
  <MMClips>16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8" baseType="lpstr">
      <vt:lpstr>Tema sustava Office</vt:lpstr>
      <vt:lpstr>Izrada domaćeg plastelina</vt:lpstr>
      <vt:lpstr>Sastojci koji su vam potrebni za izradu domaćeg plastelina: </vt:lpstr>
      <vt:lpstr>Priprema:</vt:lpstr>
      <vt:lpstr>JEDNA ŠALICA SITNE MORSKE SOLI</vt:lpstr>
      <vt:lpstr>DVIJE ŽLIČICE LIMUNSKE KISELINE</vt:lpstr>
      <vt:lpstr>DOBRO PROMIJEŠATI SUHE SASTOJKE</vt:lpstr>
      <vt:lpstr>DODATI DVIJE ŠALICE VODE</vt:lpstr>
      <vt:lpstr>I JEDNU ŽLICU SUNCOKRETOVA ULJA</vt:lpstr>
      <vt:lpstr>SVE SASTOJKE DOBRO PROMIJEŠATI </vt:lpstr>
      <vt:lpstr>KUHANJE SMJESE</vt:lpstr>
      <vt:lpstr>ZAMIJESITI SMJESU</vt:lpstr>
      <vt:lpstr>OBLIKOVATI VALJAK</vt:lpstr>
      <vt:lpstr>PREHRAMBENE BOJE I RUKAVICE</vt:lpstr>
      <vt:lpstr>PODIJELITI TJESTO</vt:lpstr>
      <vt:lpstr>ZAMIJESITI BOJU U TIJESTO</vt:lpstr>
      <vt:lpstr>GOTOV DOMAĆI PLASTELIN</vt:lpstr>
      <vt:lpstr>Hvala vam na pažnji!</vt:lpstr>
    </vt:vector>
  </TitlesOfParts>
  <Company>MPRH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Izrada domaćeg plastelina</dc:title>
  <dc:creator>Krunoslav Stjepan Rajačić</dc:creator>
  <cp:lastModifiedBy>Krunoslav Stjepan Rajačić</cp:lastModifiedBy>
  <cp:revision>17</cp:revision>
  <dcterms:created xsi:type="dcterms:W3CDTF">2020-03-28T16:51:26Z</dcterms:created>
  <dcterms:modified xsi:type="dcterms:W3CDTF">2020-03-30T19:46:29Z</dcterms:modified>
</cp:coreProperties>
</file>