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34B835-FA82-4B72-B8F3-BC20F0CA3012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C65A98-CB2E-4C1C-BDD4-C639ED4CD1B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4652963"/>
            <a:ext cx="7956550" cy="1655762"/>
          </a:xfrm>
        </p:spPr>
        <p:txBody>
          <a:bodyPr>
            <a:normAutofit/>
          </a:bodyPr>
          <a:lstStyle/>
          <a:p>
            <a:r>
              <a:rPr lang="hr-HR" dirty="0" smtClean="0"/>
              <a:t>   </a:t>
            </a:r>
            <a:r>
              <a:rPr lang="hr-HR" dirty="0" smtClean="0"/>
              <a:t>Slikanje</a:t>
            </a:r>
            <a:r>
              <a:rPr lang="hr-HR" dirty="0" smtClean="0"/>
              <a:t> </a:t>
            </a:r>
            <a:r>
              <a:rPr lang="hr-HR" dirty="0" smtClean="0"/>
              <a:t>na aluminijskoj foliji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38722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Slikanjem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 aluminijskoj foliji uštedjet ćete na papiru, poticati dječju 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krativnost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dugo ih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zabaviti…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sz="2900" dirty="0"/>
              <a:t>Za zabavu je potrebna aluminijska </a:t>
            </a:r>
            <a:r>
              <a:rPr lang="vi-VN" sz="2900" dirty="0" smtClean="0"/>
              <a:t>folija</a:t>
            </a:r>
            <a:r>
              <a:rPr lang="hr-HR" sz="2900" dirty="0"/>
              <a:t>,</a:t>
            </a:r>
            <a:r>
              <a:rPr lang="vi-VN" sz="2900" dirty="0" smtClean="0"/>
              <a:t> </a:t>
            </a:r>
            <a:r>
              <a:rPr lang="vi-VN" sz="2900" dirty="0"/>
              <a:t>tempere </a:t>
            </a:r>
            <a:r>
              <a:rPr lang="hr-HR" sz="2900" dirty="0"/>
              <a:t>i</a:t>
            </a:r>
            <a:r>
              <a:rPr lang="vi-VN" sz="2900" dirty="0" smtClean="0"/>
              <a:t> </a:t>
            </a:r>
            <a:r>
              <a:rPr lang="vi-VN" sz="2900" dirty="0"/>
              <a:t>malo ljepljive </a:t>
            </a:r>
            <a:r>
              <a:rPr lang="vi-VN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trake</a:t>
            </a:r>
            <a:r>
              <a:rPr lang="hr-H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(selotejp).</a:t>
            </a:r>
            <a:r>
              <a:rPr lang="vi-VN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900" dirty="0" smtClean="0"/>
              <a:t>Dajte djeci  </a:t>
            </a:r>
            <a:r>
              <a:rPr lang="vi-VN" sz="2900" dirty="0"/>
              <a:t>boju (koju možete pomiješati u manjem omjeru s deterdžentom za pranje posuđa) koju izlijte u male </a:t>
            </a:r>
            <a:r>
              <a:rPr lang="vi-VN" sz="2900" dirty="0" smtClean="0"/>
              <a:t>čašice</a:t>
            </a:r>
            <a:r>
              <a:rPr lang="hr-HR" sz="2900" dirty="0" smtClean="0"/>
              <a:t>.</a:t>
            </a:r>
          </a:p>
          <a:p>
            <a:r>
              <a:rPr lang="vi-VN" sz="2900" dirty="0" smtClean="0"/>
              <a:t>Djeca </a:t>
            </a:r>
            <a:r>
              <a:rPr lang="vi-VN" sz="2900" dirty="0"/>
              <a:t>boju mogu nanositi kistom ili prstima, a svoju kreativnost mogu izraziti i cijelim rukama</a:t>
            </a:r>
            <a:r>
              <a:rPr lang="vi-VN" sz="2900" dirty="0" smtClean="0"/>
              <a:t>.</a:t>
            </a:r>
            <a:r>
              <a:rPr lang="hr-HR" sz="2900" dirty="0"/>
              <a:t> </a:t>
            </a:r>
            <a:endParaRPr lang="hr-HR" sz="2900" dirty="0" smtClean="0"/>
          </a:p>
          <a:p>
            <a:r>
              <a:rPr lang="hr-H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hr-HR" sz="2900" dirty="0">
                <a:latin typeface="Arial" panose="020B0604020202020204" pitchFamily="34" charset="0"/>
                <a:cs typeface="Arial" panose="020B0604020202020204" pitchFamily="34" charset="0"/>
              </a:rPr>
              <a:t>, kako se zabava ne bi pretvorila u kaos i uništenje namještaja, ispod folije stavite stari papir,  novine ili stolnjak.</a:t>
            </a:r>
            <a:endParaRPr lang="hr-H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829" y="1962478"/>
            <a:ext cx="2737341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Upute za rad: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45" y="1412776"/>
            <a:ext cx="2207907" cy="16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rad  vam je potreban komad aluminijske folije koji je prije crtanja potrebno izgužvati.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Dajte djetetu da izgužva foliju, no ne previše kako ne bi pucala kod razmatanja. 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Nakon što  dijete rastvori izgužvanu foliju, dobit će neravnu površinu za crtanje.</a:t>
            </a:r>
          </a:p>
          <a:p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14" y="1412776"/>
            <a:ext cx="2185735" cy="16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8" y="3933056"/>
            <a:ext cx="2193032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14" y="3914758"/>
            <a:ext cx="2185736" cy="16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nju  neka dijete izlije više boja i  neka ih pretvori u vlastito umjetničko djelo.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Ovaj način crtanja vrlo je zanimljiv i u konačnici dobivate kreativan i osebujan dječji uradak.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9403"/>
            <a:ext cx="2136228" cy="160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168622" cy="16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7"/>
            <a:ext cx="2157661" cy="16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Budite kreativni, maštoviti i </a:t>
            </a:r>
            <a:r>
              <a:rPr lang="hr-HR" dirty="0" err="1" smtClean="0"/>
              <a:t>orginalni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539552" y="5085184"/>
            <a:ext cx="7427168" cy="14638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Izvori:www.djecjaposla.com </a:t>
            </a:r>
          </a:p>
          <a:p>
            <a:pPr marL="0" indent="0">
              <a:buNone/>
            </a:pPr>
            <a:r>
              <a:rPr lang="hr-HR" dirty="0" smtClean="0"/>
              <a:t>Izvor fotografija</a:t>
            </a:r>
            <a:r>
              <a:rPr lang="hr-HR" dirty="0"/>
              <a:t>: </a:t>
            </a:r>
            <a:r>
              <a:rPr lang="hr-HR" dirty="0" err="1"/>
              <a:t>picklebums.com</a:t>
            </a:r>
            <a:r>
              <a:rPr lang="hr-HR" dirty="0"/>
              <a:t>, </a:t>
            </a:r>
            <a:r>
              <a:rPr lang="hr-HR" dirty="0" err="1" smtClean="0"/>
              <a:t>teachpreschool.org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Prezentaciju pripremila:</a:t>
            </a:r>
          </a:p>
          <a:p>
            <a:pPr marL="0" indent="0">
              <a:buNone/>
            </a:pPr>
            <a:r>
              <a:rPr lang="hr-HR" dirty="0" smtClean="0"/>
              <a:t>Martina </a:t>
            </a:r>
            <a:r>
              <a:rPr lang="hr-HR" dirty="0" err="1" smtClean="0"/>
              <a:t>Rajačić</a:t>
            </a:r>
            <a:r>
              <a:rPr lang="hr-HR" dirty="0" smtClean="0"/>
              <a:t>, </a:t>
            </a:r>
            <a:r>
              <a:rPr lang="hr-HR" dirty="0" err="1" smtClean="0"/>
              <a:t>prof.defektolog</a:t>
            </a:r>
            <a:r>
              <a:rPr lang="hr-HR" dirty="0" smtClean="0"/>
              <a:t>-</a:t>
            </a:r>
            <a:r>
              <a:rPr lang="hr-HR" dirty="0" err="1" smtClean="0"/>
              <a:t>rehabilitator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Centar za odgoj i obrazovanje Krapinske Toplice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33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</TotalTime>
  <Words>124</Words>
  <Application>Microsoft Office PowerPoint</Application>
  <PresentationFormat>Prikaz na zaslonu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Jasnoća</vt:lpstr>
      <vt:lpstr>   Slikanje na aluminijskoj foliji</vt:lpstr>
      <vt:lpstr>Slikanjem na aluminijskoj foliji uštedjet ćete na papiru, poticati dječju krativnost i dugo ih zabaviti… </vt:lpstr>
      <vt:lpstr>Upute za rad:</vt:lpstr>
      <vt:lpstr>PowerPointova prezentacija</vt:lpstr>
      <vt:lpstr>Budite kreativni, maštoviti i orginalni…</vt:lpstr>
    </vt:vector>
  </TitlesOfParts>
  <Company>MPRH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Crtanje na aluminijskoj foliji</dc:title>
  <dc:creator>Krunoslav Stjepan Rajačić</dc:creator>
  <cp:lastModifiedBy>Krunoslav Stjepan Rajačić</cp:lastModifiedBy>
  <cp:revision>7</cp:revision>
  <dcterms:created xsi:type="dcterms:W3CDTF">2020-04-22T16:06:47Z</dcterms:created>
  <dcterms:modified xsi:type="dcterms:W3CDTF">2020-04-22T17:07:57Z</dcterms:modified>
</cp:coreProperties>
</file>