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7957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7979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2630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928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478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9416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965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043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5887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52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69833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ADC80-4694-4753-B340-F819A2FFF9EA}" type="datetimeFigureOut">
              <a:rPr lang="hr-HR" smtClean="0"/>
              <a:t>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63511-102F-44E1-9388-E3B4B9F4AEC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0949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57808" y="260648"/>
            <a:ext cx="7772400" cy="1656184"/>
          </a:xfrm>
        </p:spPr>
        <p:txBody>
          <a:bodyPr>
            <a:normAutofit/>
          </a:bodyPr>
          <a:lstStyle/>
          <a:p>
            <a:pPr algn="l"/>
            <a:r>
              <a:rPr lang="hr-HR" sz="4800" dirty="0" smtClean="0"/>
              <a:t>Uskršnje pisanice</a:t>
            </a:r>
            <a:endParaRPr lang="hr-HR" sz="4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43152"/>
            <a:ext cx="6480720" cy="3344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930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Hvala na pažnji!</a:t>
            </a:r>
          </a:p>
          <a:p>
            <a:endParaRPr lang="hr-HR" dirty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Martina </a:t>
            </a:r>
            <a:r>
              <a:rPr lang="hr-HR" sz="2400" dirty="0" err="1" smtClean="0"/>
              <a:t>Rajačić</a:t>
            </a:r>
            <a:r>
              <a:rPr lang="hr-HR" sz="2400" dirty="0" smtClean="0"/>
              <a:t>, </a:t>
            </a:r>
            <a:r>
              <a:rPr lang="hr-HR" sz="2400" dirty="0" err="1" smtClean="0"/>
              <a:t>prof.defektolog</a:t>
            </a:r>
            <a:r>
              <a:rPr lang="hr-HR" sz="2400" dirty="0" smtClean="0"/>
              <a:t>-</a:t>
            </a:r>
            <a:r>
              <a:rPr lang="hr-HR" sz="2400" dirty="0" err="1" smtClean="0"/>
              <a:t>rehabilitator</a:t>
            </a: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Centar za odgoj i obrazovanje Krapinske Toplice</a:t>
            </a:r>
            <a:endParaRPr lang="hr-HR" sz="24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5737"/>
            <a:ext cx="14478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614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Neka vaše pisanice budu vesele, šarene i pune boja…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800" dirty="0" smtClean="0"/>
          </a:p>
          <a:p>
            <a:r>
              <a:rPr lang="hr-HR" sz="2800" dirty="0" smtClean="0"/>
              <a:t>Uskrs je pred vratima i bilo bi lijepo da vaše pisanice izgledaju posebno i drugačije.</a:t>
            </a:r>
          </a:p>
          <a:p>
            <a:r>
              <a:rPr lang="hr-HR" sz="2800" dirty="0" smtClean="0"/>
              <a:t>Zbog toga ću vam danas pokazati jednu vrlo laku tehniku bojanja jaja, koja vam neće oduzeti mnogo vremena, a ni novca.</a:t>
            </a:r>
          </a:p>
          <a:p>
            <a:r>
              <a:rPr lang="hr-HR" sz="2800" dirty="0" smtClean="0"/>
              <a:t>Primite se ovog ugodnog zadatka i neka vaše košarica s jajima ove godine izgleda najljepše.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054054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hr-HR" dirty="0" smtClean="0"/>
              <a:t>JAJA „ŠARENI USKRS”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r>
              <a:rPr lang="hr-HR" b="1" dirty="0" smtClean="0"/>
              <a:t>Za izradu jaja nam je potrebno:</a:t>
            </a:r>
          </a:p>
          <a:p>
            <a:pPr marL="0" indent="0">
              <a:buNone/>
            </a:pPr>
            <a:r>
              <a:rPr lang="hr-HR" sz="2800" dirty="0" smtClean="0"/>
              <a:t>   kuhana jaja (nekoliko)</a:t>
            </a:r>
          </a:p>
          <a:p>
            <a:pPr marL="0" indent="0">
              <a:buNone/>
            </a:pPr>
            <a:r>
              <a:rPr lang="hr-HR" sz="2800" dirty="0" smtClean="0"/>
              <a:t>   cjedilo</a:t>
            </a:r>
          </a:p>
          <a:p>
            <a:pPr marL="0" indent="0">
              <a:buNone/>
            </a:pPr>
            <a:r>
              <a:rPr lang="hr-HR" sz="2800" dirty="0" smtClean="0"/>
              <a:t>   ocat</a:t>
            </a:r>
            <a:endParaRPr lang="hr-HR" sz="2800" dirty="0"/>
          </a:p>
          <a:p>
            <a:pPr marL="0" indent="0">
              <a:buNone/>
            </a:pPr>
            <a:r>
              <a:rPr lang="hr-HR" sz="2800" dirty="0" smtClean="0"/>
              <a:t>   nekoliko prehrambenih boja</a:t>
            </a:r>
          </a:p>
          <a:p>
            <a:pPr marL="0" indent="0">
              <a:buNone/>
            </a:pPr>
            <a:r>
              <a:rPr lang="hr-HR" sz="2800" dirty="0" smtClean="0"/>
              <a:t>   jestivo ulje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411573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Postupak izrade: </a:t>
            </a:r>
            <a:br>
              <a:rPr lang="hr-HR" dirty="0" smtClean="0"/>
            </a:br>
            <a:r>
              <a:rPr lang="hr-HR" dirty="0" smtClean="0"/>
              <a:t>KORAK 1.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Jaja dobro operite prije nego što ih stavite kuhati u zdjelu s vodom.</a:t>
            </a:r>
          </a:p>
          <a:p>
            <a:r>
              <a:rPr lang="hr-HR" sz="2800" dirty="0" smtClean="0"/>
              <a:t>Jaja kuhajte u kipućoj vodi 10 minuta.</a:t>
            </a:r>
          </a:p>
          <a:p>
            <a:r>
              <a:rPr lang="hr-HR" sz="2800" dirty="0" smtClean="0"/>
              <a:t>Nakon što se jaja skuhaju, stavite ih u cjedilo, kao što je prikazano na slici i svako jaje dobro poprskajte octom.</a:t>
            </a:r>
            <a:endParaRPr lang="hr-HR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218768"/>
            <a:ext cx="2880320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62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KORAK 2.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smtClean="0"/>
              <a:t>Nakon toga započnite s najsvjetlijom bojom, primjerice žutom, narančastom.</a:t>
            </a:r>
          </a:p>
          <a:p>
            <a:r>
              <a:rPr lang="hr-HR" sz="2800" dirty="0" smtClean="0"/>
              <a:t>Lagano poprskajte jaja bojom.</a:t>
            </a:r>
            <a:endParaRPr lang="hr-HR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501008"/>
            <a:ext cx="3168352" cy="2818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14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KORAK 3.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Nakon što ste ih poprskali , lagano ih protresite u cjediljki da se boja sama raširi i pričekajte još 30 sekundi da se boja sama rasprši po jajima.</a:t>
            </a: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789040"/>
            <a:ext cx="2880320" cy="2447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725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KORAK 4.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Ponovite postupak i s drugim tamnijim bojama, no nemojte upotrebljavati više od dvije ili tri boje jer će se boje pomiješati i neće dobro izgledati.</a:t>
            </a:r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861048"/>
            <a:ext cx="2880320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345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KORAK 5.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Nakon što ste stavili zadnju boju pričekajte da se malo osuše te ih lagano zalijte vodom.</a:t>
            </a:r>
          </a:p>
          <a:p>
            <a:r>
              <a:rPr lang="hr-HR" dirty="0" smtClean="0"/>
              <a:t>Jaja ostavite da se ocijede nekoliko minuta, a nakon toga ih osušite na papirnatim ubrusima.</a:t>
            </a:r>
            <a:endParaRPr lang="hr-H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55888"/>
            <a:ext cx="3240360" cy="22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7540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Za kraj osušena jaja možete namazati jestivim uljem tako da budu sjajna.</a:t>
            </a:r>
            <a:endParaRPr lang="hr-H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924944"/>
            <a:ext cx="4032448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559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283</Words>
  <Application>Microsoft Office PowerPoint</Application>
  <PresentationFormat>Prikaz na zaslonu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Tema sustava Office</vt:lpstr>
      <vt:lpstr>Uskršnje pisanice</vt:lpstr>
      <vt:lpstr> Neka vaše pisanice budu vesele, šarene i pune boja…</vt:lpstr>
      <vt:lpstr>JAJA „ŠARENI USKRS”</vt:lpstr>
      <vt:lpstr>Postupak izrade:  KORAK 1.</vt:lpstr>
      <vt:lpstr>KORAK 2.</vt:lpstr>
      <vt:lpstr>KORAK 3.</vt:lpstr>
      <vt:lpstr>KORAK 4.</vt:lpstr>
      <vt:lpstr>KORAK 5.</vt:lpstr>
      <vt:lpstr>Za kraj osušena jaja možete namazati jestivim uljem tako da budu sjajna.</vt:lpstr>
      <vt:lpstr>PowerPointova prezentacija</vt:lpstr>
    </vt:vector>
  </TitlesOfParts>
  <Company>MPRH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Uskršnje pisanice</dc:title>
  <dc:creator>ODOZG</dc:creator>
  <cp:lastModifiedBy>ODOZG</cp:lastModifiedBy>
  <cp:revision>10</cp:revision>
  <dcterms:created xsi:type="dcterms:W3CDTF">2020-04-04T15:34:14Z</dcterms:created>
  <dcterms:modified xsi:type="dcterms:W3CDTF">2020-04-04T17:57:33Z</dcterms:modified>
</cp:coreProperties>
</file>