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28779-864E-4D24-84EF-2CEB560B8CC7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87DB5-3B18-4F0E-8D61-71BB1702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60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7DB5-3B18-4F0E-8D61-71BB170256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4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                                        DIVLJE ŽIVOTINJE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7DB5-3B18-4F0E-8D61-71BB170256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6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FB0A8E3-2B52-44F3-A0D5-134A9C5681F8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C8F435-CFAA-4F82-9EA9-A04FCCE8DF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BREŽULJKASTI ZAVIČAJ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BREŽULJKASTI ZAVIČAJ ČINE BREŽULJCI I DOLINE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052" y="2324100"/>
            <a:ext cx="4678908" cy="3508375"/>
          </a:xfrm>
        </p:spPr>
      </p:pic>
    </p:spTree>
    <p:extLst>
      <p:ext uri="{BB962C8B-B14F-4D97-AF65-F5344CB8AC3E}">
        <p14:creationId xmlns:p14="http://schemas.microsoft.com/office/powerpoint/2010/main" val="33072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LISTOPADNE ŠUME BREŽULJKASTOG ZAVIČAJA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590" y="2324100"/>
            <a:ext cx="4677833" cy="3508375"/>
          </a:xfrm>
        </p:spPr>
      </p:pic>
    </p:spTree>
    <p:extLst>
      <p:ext uri="{BB962C8B-B14F-4D97-AF65-F5344CB8AC3E}">
        <p14:creationId xmlns:p14="http://schemas.microsoft.com/office/powerpoint/2010/main" val="217262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4800600"/>
            <a:ext cx="5486400" cy="566738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9" b="4819"/>
          <a:stretch>
            <a:fillRect/>
          </a:stretch>
        </p:blipFill>
        <p:spPr>
          <a:xfrm>
            <a:off x="2438400" y="3200400"/>
            <a:ext cx="2239433" cy="16795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0"/>
            <a:ext cx="4069080" cy="305181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64770"/>
            <a:ext cx="4314826" cy="22479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895600"/>
            <a:ext cx="4162426" cy="249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7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4724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DOMAĆE ŽIVOTINJE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819" y="3206750"/>
            <a:ext cx="2619375" cy="17430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14400"/>
            <a:ext cx="2105025" cy="2171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76400"/>
            <a:ext cx="2390775" cy="1914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080" y="3962400"/>
            <a:ext cx="1236213" cy="163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51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PONOVIMO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1" y="1196182"/>
            <a:ext cx="6573308" cy="4929981"/>
          </a:xfrm>
        </p:spPr>
      </p:pic>
    </p:spTree>
    <p:extLst>
      <p:ext uri="{BB962C8B-B14F-4D97-AF65-F5344CB8AC3E}">
        <p14:creationId xmlns:p14="http://schemas.microsoft.com/office/powerpoint/2010/main" val="87956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</TotalTime>
  <Words>21</Words>
  <Application>Microsoft Office PowerPoint</Application>
  <PresentationFormat>On-screen Show (4:3)</PresentationFormat>
  <Paragraphs>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BREŽULJKASTI ZAVIČAJ</vt:lpstr>
      <vt:lpstr>BREŽULJKASTI ZAVIČAJ ČINE BREŽULJCI I DOLINE</vt:lpstr>
      <vt:lpstr>LISTOPADNE ŠUME BREŽULJKASTOG ZAVIČAJA</vt:lpstr>
      <vt:lpstr> </vt:lpstr>
      <vt:lpstr>DOMAĆE ŽIVOTINJE</vt:lpstr>
      <vt:lpstr>PONOVIMO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BREŽULJKASTI ZAVIČAJ</dc:title>
  <dc:creator>Kunsteki</dc:creator>
  <cp:lastModifiedBy>Kunsteki</cp:lastModifiedBy>
  <cp:revision>8</cp:revision>
  <dcterms:created xsi:type="dcterms:W3CDTF">2020-05-04T10:15:19Z</dcterms:created>
  <dcterms:modified xsi:type="dcterms:W3CDTF">2020-05-04T10:57:20Z</dcterms:modified>
</cp:coreProperties>
</file>