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24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1604-D7B1-447B-AC9C-8846D04C0CB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2216-D33E-42C5-BDB6-0F38A3F9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419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1604-D7B1-447B-AC9C-8846D04C0CB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2216-D33E-42C5-BDB6-0F38A3F9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850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1604-D7B1-447B-AC9C-8846D04C0CB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2216-D33E-42C5-BDB6-0F38A3F9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704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1604-D7B1-447B-AC9C-8846D04C0CB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2216-D33E-42C5-BDB6-0F38A3F9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237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1604-D7B1-447B-AC9C-8846D04C0CB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2216-D33E-42C5-BDB6-0F38A3F9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967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1604-D7B1-447B-AC9C-8846D04C0CB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2216-D33E-42C5-BDB6-0F38A3F9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737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1604-D7B1-447B-AC9C-8846D04C0CB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2216-D33E-42C5-BDB6-0F38A3F9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16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1604-D7B1-447B-AC9C-8846D04C0CB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2216-D33E-42C5-BDB6-0F38A3F9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909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1604-D7B1-447B-AC9C-8846D04C0CB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2216-D33E-42C5-BDB6-0F38A3F9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138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1604-D7B1-447B-AC9C-8846D04C0CB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2216-D33E-42C5-BDB6-0F38A3F9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54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1604-D7B1-447B-AC9C-8846D04C0CB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82216-D33E-42C5-BDB6-0F38A3F9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885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61604-D7B1-447B-AC9C-8846D04C0CBF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82216-D33E-42C5-BDB6-0F38A3F93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MEĐUNARODNI DAN OBITELJI</a:t>
            </a:r>
            <a:br>
              <a:rPr lang="en-US" dirty="0" smtClean="0"/>
            </a:br>
            <a:r>
              <a:rPr lang="en-US" dirty="0" smtClean="0"/>
              <a:t>15.svibnja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79815"/>
            <a:ext cx="8077200" cy="433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566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Međunarodni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obitelji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OBITELJ JE UVIJEK TU DA NAM PRUŽI PODRŠKU ONDA KADA JE TO NAJPOTREBNIJE.</a:t>
            </a:r>
          </a:p>
          <a:p>
            <a:r>
              <a:rPr lang="en-US" dirty="0" smtClean="0"/>
              <a:t>ONU BEZUVJETNU.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07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OBITELJ NAM PRUŽA LJUBAV.UVIJEK I ZAUVIJEK.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2655092"/>
            <a:ext cx="4038600" cy="305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76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STRAH JE PRISUTAN U SVIMA NAMA.SVI SE MI BOJIMO NEČEGA. SIGURNOST I ZAŠTITU PRONALAZIMO U SVOJOJ OBITELJI. </a:t>
            </a:r>
          </a:p>
          <a:p>
            <a:pPr marL="0" indent="0">
              <a:buNone/>
            </a:pPr>
            <a:r>
              <a:rPr lang="en-US" dirty="0" smtClean="0"/>
              <a:t>ONI SU TU DA NAM POMOGNU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4724398"/>
            <a:ext cx="9258801" cy="6175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75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 KAD ODRASTEMO,MI SMO UVIJEK DJECA NAŠIH RODITELJA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438400"/>
            <a:ext cx="4648200" cy="3429000"/>
          </a:xfrm>
        </p:spPr>
      </p:pic>
    </p:spTree>
    <p:extLst>
      <p:ext uri="{BB962C8B-B14F-4D97-AF65-F5344CB8AC3E}">
        <p14:creationId xmlns:p14="http://schemas.microsoft.com/office/powerpoint/2010/main" val="194206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NO,TREBAMO I MI BRINUTI O NJMA</a:t>
            </a:r>
            <a:br>
              <a:rPr lang="en-US" dirty="0" smtClean="0"/>
            </a:br>
            <a:r>
              <a:rPr lang="en-US" dirty="0" smtClean="0"/>
              <a:t>POGOTOVO KAD OSTARE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ZAGRLITE SVOJU BAKU I DJEDA,KAO ŠTO ĆETE JEDNOM I SVOJE RODITELJE KADA OSTARE.</a:t>
            </a:r>
          </a:p>
          <a:p>
            <a:r>
              <a:rPr lang="en-US" dirty="0" smtClean="0"/>
              <a:t>PRUŽITE IM LJUBAV I PAŽNJU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760" y="3712190"/>
            <a:ext cx="2682240" cy="199366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4495800" y="3712190"/>
            <a:ext cx="3733800" cy="2486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50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0" lvl="8" indent="0"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 marL="3657600" lvl="8" indent="0">
              <a:buNone/>
            </a:pP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1195"/>
            <a:ext cx="9144000" cy="4875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84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OBITELJ = LJUBAV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70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92</Words>
  <Application>Microsoft Office PowerPoint</Application>
  <PresentationFormat>On-screen Show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MEĐUNARODNI DAN OBITELJI 15.svibnja</vt:lpstr>
      <vt:lpstr>Međunarodni dan obitelji </vt:lpstr>
      <vt:lpstr>PowerPoint Presentation</vt:lpstr>
      <vt:lpstr>PowerPoint Presentation</vt:lpstr>
      <vt:lpstr>I KAD ODRASTEMO,MI SMO UVIJEK DJECA NAŠIH RODITELJA</vt:lpstr>
      <vt:lpstr>NO,TREBAMO I MI BRINUTI O NJMA POGOTOVO KAD OSTARE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MEĐUNARODNI DAN OBITELJI 15.svibnja</dc:title>
  <dc:creator>Kunsteki</dc:creator>
  <cp:lastModifiedBy>Kunsteki</cp:lastModifiedBy>
  <cp:revision>8</cp:revision>
  <dcterms:created xsi:type="dcterms:W3CDTF">2020-05-13T13:03:38Z</dcterms:created>
  <dcterms:modified xsi:type="dcterms:W3CDTF">2020-05-14T10:32:55Z</dcterms:modified>
</cp:coreProperties>
</file>