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C1EEF-5E00-4BA4-976E-E5497DA1CD97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BC865-0ACC-480F-91C1-1B7C3B4EA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68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                                             BICIKL-MOJE PROMETNO SREDSTVO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BC865-0ACC-480F-91C1-1B7C3B4EA9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1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1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9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9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7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8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5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9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88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1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5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4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4FC8E-89FE-4022-9673-3922B854410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145B-3B67-4940-B66A-AA6E0DE5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BICIKL-MOJE PROMETNO SREDSTVO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49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PROMETNI ZNAKOVI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28800"/>
            <a:ext cx="3154363" cy="3154363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286000"/>
            <a:ext cx="25146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82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DIJELOVI BICIKLA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57200"/>
            <a:ext cx="7050617" cy="5287963"/>
          </a:xfrm>
        </p:spPr>
      </p:pic>
    </p:spTree>
    <p:extLst>
      <p:ext uri="{BB962C8B-B14F-4D97-AF65-F5344CB8AC3E}">
        <p14:creationId xmlns:p14="http://schemas.microsoft.com/office/powerpoint/2010/main" val="95590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ŠTO JE BICIKL 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BICIKL JE SREDSTVO KOJE KORISTE ODRASLI I DJECA</a:t>
            </a:r>
          </a:p>
          <a:p>
            <a:r>
              <a:rPr lang="en-US" dirty="0" smtClean="0"/>
              <a:t>BICIKL VOZIMO PO BICIKLISTIČKOJ STAZI</a:t>
            </a:r>
          </a:p>
          <a:p>
            <a:r>
              <a:rPr lang="en-US" dirty="0" smtClean="0"/>
              <a:t>U VOŽNJI TREBAMO BITI OPREZNI I POZNAVATI PROMETNE ZNAKOVE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ZAŠTITNA OPREMA NA BICIKLU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958181"/>
            <a:ext cx="3810000" cy="3810000"/>
          </a:xfrm>
        </p:spPr>
      </p:pic>
    </p:spTree>
    <p:extLst>
      <p:ext uri="{BB962C8B-B14F-4D97-AF65-F5344CB8AC3E}">
        <p14:creationId xmlns:p14="http://schemas.microsoft.com/office/powerpoint/2010/main" val="13192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NACRTAJ BICIKL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1600994"/>
            <a:ext cx="6953250" cy="4524375"/>
          </a:xfrm>
        </p:spPr>
      </p:pic>
    </p:spTree>
    <p:extLst>
      <p:ext uri="{BB962C8B-B14F-4D97-AF65-F5344CB8AC3E}">
        <p14:creationId xmlns:p14="http://schemas.microsoft.com/office/powerpoint/2010/main" val="160125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KAKO NACRTATI BICIKL 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11" y="1600200"/>
            <a:ext cx="3714777" cy="4525963"/>
          </a:xfrm>
        </p:spPr>
      </p:pic>
    </p:spTree>
    <p:extLst>
      <p:ext uri="{BB962C8B-B14F-4D97-AF65-F5344CB8AC3E}">
        <p14:creationId xmlns:p14="http://schemas.microsoft.com/office/powerpoint/2010/main" val="13425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48</Words>
  <Application>Microsoft Office PowerPoint</Application>
  <PresentationFormat>On-screen Show (4:3)</PresentationFormat>
  <Paragraphs>12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BICIKL-MOJE PROMETNO SREDSTVO</vt:lpstr>
      <vt:lpstr>PROMETNI ZNAKOVI</vt:lpstr>
      <vt:lpstr>DIJELOVI BICIKLA</vt:lpstr>
      <vt:lpstr>ŠTO JE BICIKL ? </vt:lpstr>
      <vt:lpstr>ZAŠTITNA OPREMA NA BICIKLU</vt:lpstr>
      <vt:lpstr>NACRTAJ BICIKL</vt:lpstr>
      <vt:lpstr>KAKO NACRTATI BICIKL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BICIKL-MOJE PROMETNO SREDSTVO</dc:title>
  <dc:creator>Kunsteki</dc:creator>
  <cp:lastModifiedBy>Kunsteki</cp:lastModifiedBy>
  <cp:revision>2</cp:revision>
  <dcterms:created xsi:type="dcterms:W3CDTF">2020-05-24T07:51:30Z</dcterms:created>
  <dcterms:modified xsi:type="dcterms:W3CDTF">2020-05-24T08:07:44Z</dcterms:modified>
</cp:coreProperties>
</file>