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62BE-422F-423C-8383-98C49C9ACF5F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A904-3B14-4813-864D-695A00140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2895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62BE-422F-423C-8383-98C49C9ACF5F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A904-3B14-4813-864D-695A00140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235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62BE-422F-423C-8383-98C49C9ACF5F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A904-3B14-4813-864D-695A00140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600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62BE-422F-423C-8383-98C49C9ACF5F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A904-3B14-4813-864D-695A00140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707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62BE-422F-423C-8383-98C49C9ACF5F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A904-3B14-4813-864D-695A00140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867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62BE-422F-423C-8383-98C49C9ACF5F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A904-3B14-4813-864D-695A00140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153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62BE-422F-423C-8383-98C49C9ACF5F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A904-3B14-4813-864D-695A00140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963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62BE-422F-423C-8383-98C49C9ACF5F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A904-3B14-4813-864D-695A00140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320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62BE-422F-423C-8383-98C49C9ACF5F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A904-3B14-4813-864D-695A00140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062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62BE-422F-423C-8383-98C49C9ACF5F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A904-3B14-4813-864D-695A00140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773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62BE-422F-423C-8383-98C49C9ACF5F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3A904-3B14-4813-864D-695A00140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4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62BE-422F-423C-8383-98C49C9ACF5F}" type="datetimeFigureOut">
              <a:rPr lang="hr-HR" smtClean="0"/>
              <a:t>19.4.2020.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3A904-3B14-4813-864D-695A0014090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500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886" y="-705046"/>
            <a:ext cx="8915400" cy="2076646"/>
          </a:xfrm>
        </p:spPr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Dan planeta zemlje 22.04.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838" y="1687672"/>
            <a:ext cx="6788605" cy="509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129" y="263587"/>
            <a:ext cx="8311242" cy="6239947"/>
          </a:xfrm>
        </p:spPr>
      </p:pic>
    </p:spTree>
    <p:extLst>
      <p:ext uri="{BB962C8B-B14F-4D97-AF65-F5344CB8AC3E}">
        <p14:creationId xmlns:p14="http://schemas.microsoft.com/office/powerpoint/2010/main" val="97986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412275"/>
            <a:ext cx="8274504" cy="621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6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867" y="269183"/>
            <a:ext cx="8552089" cy="642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6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5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Dan planeta zemlje 22.04.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planeta zemlje 22.04.</dc:title>
  <dc:creator>Nikolas</dc:creator>
  <cp:lastModifiedBy>Nikolas</cp:lastModifiedBy>
  <cp:revision>3</cp:revision>
  <dcterms:created xsi:type="dcterms:W3CDTF">2020-04-18T22:09:00Z</dcterms:created>
  <dcterms:modified xsi:type="dcterms:W3CDTF">2020-04-18T22:26:09Z</dcterms:modified>
</cp:coreProperties>
</file>