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59" d="100"/>
          <a:sy n="59" d="100"/>
        </p:scale>
        <p:origin x="7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462BE-422F-423C-8383-98C49C9ACF5F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A904-3B14-4813-864D-695A001409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92895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462BE-422F-423C-8383-98C49C9ACF5F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A904-3B14-4813-864D-695A001409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2354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462BE-422F-423C-8383-98C49C9ACF5F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A904-3B14-4813-864D-695A001409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6008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462BE-422F-423C-8383-98C49C9ACF5F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A904-3B14-4813-864D-695A001409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7076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462BE-422F-423C-8383-98C49C9ACF5F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A904-3B14-4813-864D-695A001409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8671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462BE-422F-423C-8383-98C49C9ACF5F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A904-3B14-4813-864D-695A001409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1536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462BE-422F-423C-8383-98C49C9ACF5F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A904-3B14-4813-864D-695A001409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69631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462BE-422F-423C-8383-98C49C9ACF5F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A904-3B14-4813-864D-695A001409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53208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462BE-422F-423C-8383-98C49C9ACF5F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A904-3B14-4813-864D-695A001409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60629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462BE-422F-423C-8383-98C49C9ACF5F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A904-3B14-4813-864D-695A001409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7734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462BE-422F-423C-8383-98C49C9ACF5F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A904-3B14-4813-864D-695A001409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514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462BE-422F-423C-8383-98C49C9ACF5F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3A904-3B14-4813-864D-695A001409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5005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886" y="-705046"/>
            <a:ext cx="8915400" cy="2076646"/>
          </a:xfrm>
        </p:spPr>
        <p:txBody>
          <a:bodyPr/>
          <a:lstStyle/>
          <a:p>
            <a:r>
              <a:rPr lang="hr-HR" dirty="0" smtClean="0">
                <a:solidFill>
                  <a:srgbClr val="00B050"/>
                </a:solidFill>
              </a:rPr>
              <a:t>Dan planeta zemlje 22.04.</a:t>
            </a:r>
            <a:endParaRPr lang="hr-HR" dirty="0">
              <a:solidFill>
                <a:srgbClr val="00B05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838" y="1687672"/>
            <a:ext cx="6788605" cy="509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12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5129" y="263587"/>
            <a:ext cx="8311242" cy="6239947"/>
          </a:xfrm>
        </p:spPr>
      </p:pic>
    </p:spTree>
    <p:extLst>
      <p:ext uri="{BB962C8B-B14F-4D97-AF65-F5344CB8AC3E}">
        <p14:creationId xmlns:p14="http://schemas.microsoft.com/office/powerpoint/2010/main" val="97986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225" y="412275"/>
            <a:ext cx="8274504" cy="621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6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867" y="269183"/>
            <a:ext cx="8552089" cy="6420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46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5</Words>
  <Application>Microsoft Office PowerPoint</Application>
  <PresentationFormat>Widescreen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Dan planeta zemlje 22.04.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 planeta zemlje 22.04.</dc:title>
  <dc:creator>Nikolas</dc:creator>
  <cp:lastModifiedBy>Nikolas</cp:lastModifiedBy>
  <cp:revision>3</cp:revision>
  <dcterms:created xsi:type="dcterms:W3CDTF">2020-04-18T22:09:00Z</dcterms:created>
  <dcterms:modified xsi:type="dcterms:W3CDTF">2020-04-18T22:26:09Z</dcterms:modified>
</cp:coreProperties>
</file>