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86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0A1A74-0E06-460F-9274-5DE32C6DB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7923C0F-063F-4289-9AC1-8FE426338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5B23E3F-BD5F-4F07-B0F7-9CA8E4DD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8BB4904-AF36-4716-B25A-B49C5577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F7CD377-5026-48A6-A0AA-DBBFC8D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093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F13B3D-0171-4F4B-8825-2AF8FBD5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7BFB73F-5935-4049-9C29-36CC85B4B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70BAB08-0A70-4473-BD85-20F3A439B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CB68448-A957-4A61-BA73-4B0C46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AB8982-C166-4F7B-8471-737F8FDA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183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613DE06-4447-46ED-BC09-49362FB77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C19326C-DA6F-4E1C-A461-5E46DA081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74CF404-3890-4BAC-8037-5683AA853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A92757E-73C7-446A-A1CC-4615E55D9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535D2A4-F2CA-4B46-AC62-4EBD69CC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631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A70A7B-55B0-44C1-B3F0-CACFF260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2F54CB-6C7B-42C2-BB1F-12FF1D84B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D309037-27E9-4583-B643-845AE0B7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C74CD80-3DC5-4644-8B13-537792A52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0A2CF65-7D3A-496D-91C0-7221882C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02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77A468-AF48-44CC-88E6-67AC86ED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777D543-2496-4493-B49F-1C72C44CE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71D544-B682-4919-8644-5928ADA0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0FC0F3A-0E18-49EF-A91A-B13ED8DB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2F05BD4-AFBE-4176-8A7B-A5D89F71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67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26F5C7-90CD-4919-AF55-F30CC684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1025695-6164-452E-B07F-6DA5F65B0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8ACAEA0-87DC-46C5-B0A0-1865540A6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42083F5-3ED1-475A-AAB9-A50A9B76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45E3740-5D17-4A32-9B94-8F5FDD473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B180C9B-E1B1-4A58-A7E4-8E0F11916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440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7F8AE7-3BF8-43AC-B63B-F356753A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940CE00-F27B-4376-8675-39EC5C9D7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F9E0D60-37A6-4C97-A9D6-608F118AB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D4F52DE-C779-4520-B4F8-BB96D6839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98C7A93-D47F-4871-956A-363E6B0265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B363FFE-D928-48F8-A140-6F672B64F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6B878E9-28F1-49FB-9098-5AC90F8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67B59F2-C2BA-4B52-B331-412F9645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458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2E36F7-A452-4026-8A9B-AA82E1784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B848C32-91CD-4148-A664-9A042315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BF9B251-C746-483F-A804-8D0C7642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5F3A236-30E9-4C6A-AAEB-1EDD256D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511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E575FB7-036B-4A7B-8B0D-333572A4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FF8AD15-7930-425B-BF25-4DFA45BC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075CDAA-AED9-4995-B99C-4B292F35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925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1E020-B0E8-4662-AD68-609F21EA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26DA2F0-9E36-4C60-BAC1-B9281A9A1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02F70B1-FF82-4E89-9E80-54750B033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F55DC54-3B61-401C-B08F-7BFD5B16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70BFA77-EC31-4EAB-8D5C-92F8D21E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B64FC59-5BFC-4DB6-AD83-43A8B498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910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8E2B41-908E-4DCC-825A-C7A4F6D8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031A67A-F633-4015-88B3-8CFE60254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1DAC692-8841-4052-BBE4-4DCF038D8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78B65C6-5D1A-4A42-A365-1B743740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A2EBE14-308B-4723-B72F-4B9DC519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352E3DD-7A70-4A30-BD84-33AD59AD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15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48A78D0-7A3D-47FA-8534-6A36FC8C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793679-B5B8-4D0A-9F58-EE06B1D90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1442C8-D9DC-4DCE-854C-846AF72A6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6B49D-4257-4B1A-820C-A3F4D68E5642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98E1BB-B507-45FE-A65C-475A27B4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69CD2C1-6F85-42F2-9A40-DB7D09388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7882E-DC8F-4288-8A12-B1B92C85113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043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5932675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tchthememory.com/cooktmyschool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17230A85-83D6-4B1F-B26B-198181877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C3C320D-0CDA-49CE-B1CE-8B3D2573D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hr-HR" sz="4000" b="1" dirty="0"/>
              <a:t>MY SCHOOL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C363046-D8D1-4E04-8370-0138D71A9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hr-HR" sz="2000" dirty="0"/>
              <a:t>1.A</a:t>
            </a:r>
          </a:p>
          <a:p>
            <a:r>
              <a:rPr lang="hr-HR" sz="2000" dirty="0"/>
              <a:t>5.11. i 6.11.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54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4299CF-BC4F-4231-A76E-5547D3DC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LISTEN AND REPEAT </a:t>
            </a:r>
            <a:r>
              <a:rPr lang="hr-HR" sz="2000" b="1" dirty="0"/>
              <a:t>(</a:t>
            </a:r>
            <a:r>
              <a:rPr lang="hr-HR" sz="2000" b="1" i="1" dirty="0"/>
              <a:t>SLUŠAJ I PONOVI)</a:t>
            </a:r>
            <a:endParaRPr lang="hr-HR" sz="20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6B01743-A8D5-4F0F-A63E-939071FBB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77" y="1690688"/>
            <a:ext cx="3897328" cy="4562475"/>
          </a:xfrm>
          <a:prstGeom prst="rect">
            <a:avLst/>
          </a:prstGeom>
        </p:spPr>
      </p:pic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3EAF9F58-1F42-4D39-AF53-6A7BCEB9B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4597" y="1783856"/>
            <a:ext cx="3290287" cy="329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"/>
    </mc:Choice>
    <mc:Fallback xmlns="">
      <p:transition spd="slow" advTm="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na zatvorenom, računalo, sjedenje, monitor&#10;&#10;Opis je automatski generiran">
            <a:extLst>
              <a:ext uri="{FF2B5EF4-FFF2-40B4-BE49-F238E27FC236}">
                <a16:creationId xmlns:a16="http://schemas.microsoft.com/office/drawing/2014/main" id="{28D3F888-25B2-4FD9-8859-B7BAA5EF2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53" y="309621"/>
            <a:ext cx="6063205" cy="6063205"/>
          </a:xfrm>
          <a:prstGeom prst="rect">
            <a:avLst/>
          </a:prstGeom>
        </p:spPr>
      </p:pic>
      <p:pic>
        <p:nvPicPr>
          <p:cNvPr id="7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52041C9B-B606-45B9-B391-184EF3C1A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9371" y="1413598"/>
            <a:ext cx="3287212" cy="328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"/>
    </mc:Choice>
    <mc:Fallback xmlns="">
      <p:transition spd="slow" advTm="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BD99C0F-2634-4091-ADF1-4C5DC8D8E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89" y="769305"/>
            <a:ext cx="6149172" cy="5477414"/>
          </a:xfrm>
        </p:spPr>
      </p:pic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D4DB7659-9DC4-4782-BEA0-C888F6230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7095" y="1552495"/>
            <a:ext cx="2852637" cy="28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"/>
    </mc:Choice>
    <mc:Fallback xmlns="">
      <p:transition spd="slow" advTm="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95A01FB-6B48-487B-82F2-E14B357C0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3" y="288713"/>
            <a:ext cx="5892167" cy="5892167"/>
          </a:xfrm>
        </p:spPr>
      </p:pic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6B440C26-9A84-4222-B503-D9CD3C282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9545" y="1147381"/>
            <a:ext cx="3558693" cy="35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7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"/>
    </mc:Choice>
    <mc:Fallback xmlns="">
      <p:transition spd="slow" advTm="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oaletni pribor, kozmetika, crtež&#10;&#10;Opis je automatski generiran">
            <a:extLst>
              <a:ext uri="{FF2B5EF4-FFF2-40B4-BE49-F238E27FC236}">
                <a16:creationId xmlns:a16="http://schemas.microsoft.com/office/drawing/2014/main" id="{75A8CC8B-1DFF-4D3F-B14A-150881BD4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9" y="1238964"/>
            <a:ext cx="5397500" cy="4089400"/>
          </a:xfrm>
        </p:spPr>
      </p:pic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8AB1F620-41E1-4C97-BD43-3870886EA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5763" y="1540920"/>
            <a:ext cx="3060981" cy="30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4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"/>
    </mc:Choice>
    <mc:Fallback xmlns="">
      <p:transition spd="slow" advTm="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1AF3B90-3ECF-404F-9A35-8889C628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LISTEN TO THE SONG </a:t>
            </a:r>
            <a:r>
              <a:rPr lang="en-US" sz="32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(POSLUŠAJ PJESMICU)</a:t>
            </a:r>
          </a:p>
        </p:txBody>
      </p:sp>
      <p:pic>
        <p:nvPicPr>
          <p:cNvPr id="13" name="smiles 1 song.MOV">
            <a:hlinkClick r:id="" action="ppaction://media"/>
            <a:extLst>
              <a:ext uri="{FF2B5EF4-FFF2-40B4-BE49-F238E27FC236}">
                <a16:creationId xmlns:a16="http://schemas.microsoft.com/office/drawing/2014/main" id="{7D8E3815-C5C9-42E8-809E-A494CCB914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14499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5E2FD3F-8E81-4FB6-A9B6-6EAFC98C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5" y="4583953"/>
            <a:ext cx="4685857" cy="1465973"/>
          </a:xfrm>
        </p:spPr>
        <p:txBody>
          <a:bodyPr anchor="t">
            <a:normAutofit/>
          </a:bodyPr>
          <a:lstStyle/>
          <a:p>
            <a:r>
              <a:rPr lang="hr-HR" sz="4000" b="1"/>
              <a:t>PLAY THE GAMES </a:t>
            </a:r>
            <a:r>
              <a:rPr lang="hr-HR" sz="4000" b="1" i="1"/>
              <a:t>(ODIGRAJ IGRE)</a:t>
            </a:r>
          </a:p>
        </p:txBody>
      </p:sp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820C7E96-B700-4F5F-927C-2ED4ED8CB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8" b="16781"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98D8FE0-B788-43EF-9A4B-3D28AB6EF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83953"/>
            <a:ext cx="5638800" cy="1465973"/>
          </a:xfrm>
        </p:spPr>
        <p:txBody>
          <a:bodyPr>
            <a:normAutofit/>
          </a:bodyPr>
          <a:lstStyle/>
          <a:p>
            <a:r>
              <a:rPr lang="hr-HR" sz="2000">
                <a:hlinkClick r:id="rId3"/>
              </a:rPr>
              <a:t>https://wordwall.net/resource/5932675</a:t>
            </a:r>
            <a:endParaRPr lang="hr-HR" sz="2000"/>
          </a:p>
          <a:p>
            <a:endParaRPr lang="hr-HR" sz="2000"/>
          </a:p>
          <a:p>
            <a:r>
              <a:rPr lang="hr-HR" sz="2000">
                <a:hlinkClick r:id="rId4"/>
              </a:rPr>
              <a:t>https://matchthememory.com/cooktmyschool1</a:t>
            </a:r>
            <a:endParaRPr lang="hr-HR" sz="2000"/>
          </a:p>
          <a:p>
            <a:pPr marL="0" indent="0">
              <a:buNone/>
            </a:pPr>
            <a:endParaRPr lang="hr-HR" sz="2000"/>
          </a:p>
          <a:p>
            <a:endParaRPr lang="hr-HR" sz="2000"/>
          </a:p>
          <a:p>
            <a:pPr marL="0" indent="0">
              <a:buNone/>
            </a:pPr>
            <a:endParaRPr lang="hr-HR" sz="2000"/>
          </a:p>
          <a:p>
            <a:endParaRPr lang="hr-HR" sz="2000"/>
          </a:p>
          <a:p>
            <a:endParaRPr lang="hr-HR" sz="2000"/>
          </a:p>
          <a:p>
            <a:endParaRPr lang="hr-HR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268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49</Words>
  <Application>Microsoft Office PowerPoint</Application>
  <PresentationFormat>Široki zaslon</PresentationFormat>
  <Paragraphs>13</Paragraphs>
  <Slides>8</Slides>
  <Notes>0</Notes>
  <HiddenSlides>0</HiddenSlides>
  <MMClips>6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sustava Office</vt:lpstr>
      <vt:lpstr>MY SCHOOL</vt:lpstr>
      <vt:lpstr>LISTEN AND REPEAT (SLUŠAJ I PONOVI)</vt:lpstr>
      <vt:lpstr>PowerPoint prezentacija</vt:lpstr>
      <vt:lpstr>PowerPoint prezentacija</vt:lpstr>
      <vt:lpstr>PowerPoint prezentacija</vt:lpstr>
      <vt:lpstr>PowerPoint prezentacija</vt:lpstr>
      <vt:lpstr>LISTEN TO THE SONG (POSLUŠAJ PJESMICU)</vt:lpstr>
      <vt:lpstr>PLAY THE GAMES (ODIGRAJ IGRE)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SCHOOL</dc:title>
  <dc:creator>Anđela Burić</dc:creator>
  <cp:lastModifiedBy>Anđela Burić</cp:lastModifiedBy>
  <cp:revision>3</cp:revision>
  <dcterms:created xsi:type="dcterms:W3CDTF">2020-11-04T17:46:38Z</dcterms:created>
  <dcterms:modified xsi:type="dcterms:W3CDTF">2020-11-05T09:21:38Z</dcterms:modified>
</cp:coreProperties>
</file>