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C158128-1673-436E-8005-FE1F81619C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0781873-DEC2-4827-8C5C-629C176985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7324D5D-0F0F-4094-925F-3546B8148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FCD6-E993-4F58-996E-D46D3B0C38F5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42A945D-236B-4283-B319-422A77068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DCA9B8D-3253-4478-98D4-C6E9D3791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C22C-1A9E-4595-955E-DC3B06E292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67561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E0B92A-3608-4FCE-8D45-C0FD8A7B6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6DD56DB-E893-4DAC-93EB-D64ACB179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AAB9894-45BF-42A2-B32E-2C58AC6BB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FCD6-E993-4F58-996E-D46D3B0C38F5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DEF41E7-F87F-4825-A223-C75478ED1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55E840B-BE4A-4295-9117-02F8ACF2F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C22C-1A9E-4595-955E-DC3B06E292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6514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14FE55DB-5C50-4EED-BDA3-CAD30D668A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FDBE626A-69B1-41FD-9E3D-0B47543414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0C34913-948C-4239-8D12-B8C0F838D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FCD6-E993-4F58-996E-D46D3B0C38F5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0599BEB-4F0E-4E1F-9CEA-DB7390B56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C4156AB-607D-43BE-BCC6-4E946F7F0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C22C-1A9E-4595-955E-DC3B06E292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5816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8A222F-41BA-472A-937B-A64FDE78A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D5F5CE6-C4AA-4DE3-998F-C6742BA45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564B2DD-A655-4322-AA0D-B899A5D7C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FCD6-E993-4F58-996E-D46D3B0C38F5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D12F574-9251-4014-923C-29ABDA26B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FDB52EC-B639-4686-B52A-6C978BACF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C22C-1A9E-4595-955E-DC3B06E292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15915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454E4D-CE69-46EC-B977-95BC6C6B3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AC3DB04-FF04-4E59-ABA5-72308198D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8494E7E-B769-427C-BF37-56BB4CEF2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FCD6-E993-4F58-996E-D46D3B0C38F5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E0579BB-3DFC-47B7-AB4A-7A375244D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1240636-8F77-4F6B-951C-2A0A7A60F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C22C-1A9E-4595-955E-DC3B06E292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2260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A5468A-F4D0-41E6-B7EE-6FB690690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6150A6D-798A-4411-AA7C-05471E94B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CC5C3B2-04F7-4ACA-809D-6E8F94954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6E9C19B-103C-4872-B73F-A11E6CBC5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FCD6-E993-4F58-996E-D46D3B0C38F5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C6C4D05-9FB9-4B82-9916-444134AF6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B506381-CFD4-4D3D-8E7F-FAE34E263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C22C-1A9E-4595-955E-DC3B06E292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3597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912480F-A000-46C9-9F6D-6F14B5A17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5FB78EA-EF65-4178-A071-0DF2470D4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1967D39-0DF6-4D02-BA66-483808A54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6E0A4E0D-1509-4985-8C7B-319C1C538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45090D8-184A-4310-9EE0-8A6A81D4CA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99A65883-0F69-4C3E-892A-31E86B761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FCD6-E993-4F58-996E-D46D3B0C38F5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F3542CBB-DE72-4598-B465-A0CC17D3C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7260E530-434E-4086-8836-08AB00068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C22C-1A9E-4595-955E-DC3B06E292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4739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ACA3370-B7B0-4C28-9C8F-8CD6E5083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1697B829-12FF-4AA8-862E-2E942662D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FCD6-E993-4F58-996E-D46D3B0C38F5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3F5A9BCB-17E7-4F4C-8C1D-8B4BE64DE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518E0B8D-60CC-4A7A-A736-60E760AE5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C22C-1A9E-4595-955E-DC3B06E292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7205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6169A8D0-C7A8-4471-90EF-B76D78FD2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FCD6-E993-4F58-996E-D46D3B0C38F5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DAAF367D-F0E7-4E98-B833-D511E151D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EEFB93F8-F6E1-4445-9095-065E6ADE7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C22C-1A9E-4595-955E-DC3B06E292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1624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1BC206-7247-4526-B1A7-A4532631B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27C70AD-6DE6-46E0-B545-3BC82611B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3395449-B4BE-4B40-AA23-AC2B2C0ACD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E4EE959-7125-476D-B9F1-6B6EF4A82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FCD6-E993-4F58-996E-D46D3B0C38F5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18EED0F-13E6-4526-B3B2-5342E6C64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F977219-D19E-4AB2-8485-5990332D7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C22C-1A9E-4595-955E-DC3B06E292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7658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89820A-C902-4BAF-BC2E-602FDD35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CC8E2528-6A18-4AFB-870A-FA166D4C9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549AE8A-7837-4136-A8A7-71858F944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0A04444-AD10-448E-A020-7128D9910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FCD6-E993-4F58-996E-D46D3B0C38F5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A972C2F-21FE-4C4F-A9A9-75ED1B0A0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9CEA53C-45B1-4B65-9BC7-AE060819E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C22C-1A9E-4595-955E-DC3B06E292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70055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6FC15786-6166-4A70-B79E-6E128B4F8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2FA0A47-4222-4FA9-8DEE-C5F311DE0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0CD8E5F-7F78-4C55-A963-02D960D0D2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2FCD6-E993-4F58-996E-D46D3B0C38F5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8F0F414-433A-4E88-A72C-FD8FF43B8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44F5361-546A-42D6-A7B9-3959533B08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DC22C-1A9E-4595-955E-DC3B06E292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943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whitebackground.com/home-white-background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6329215" TargetMode="External"/><Relationship Id="rId2" Type="http://schemas.openxmlformats.org/officeDocument/2006/relationships/hyperlink" Target="https://wordwall.net/resource/6328775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 descr="Slika na kojoj se prikazuje trava, vlak, zeleno, malo&#10;&#10;Opis je automatski generiran">
            <a:extLst>
              <a:ext uri="{FF2B5EF4-FFF2-40B4-BE49-F238E27FC236}">
                <a16:creationId xmlns:a16="http://schemas.microsoft.com/office/drawing/2014/main" id="{D5B813E4-8E94-48D0-9C3C-5F612B0180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5543" b="820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FD27482-F7C4-497F-873A-53B282B5A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rgbClr val="FFFFFF"/>
                </a:solidFill>
              </a:rPr>
              <a:t>MY HOUSE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C76DF31-2B27-48DC-8185-7F2B89875B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hr-HR">
                <a:solidFill>
                  <a:srgbClr val="FFFFFF"/>
                </a:solidFill>
              </a:rPr>
              <a:t>ROOMS IN THE HOUSE</a:t>
            </a:r>
          </a:p>
          <a:p>
            <a:r>
              <a:rPr lang="hr-HR">
                <a:solidFill>
                  <a:srgbClr val="FFFFFF"/>
                </a:solidFill>
              </a:rPr>
              <a:t>5. I 6.11.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D7FD828A-B1C6-478E-9BCB-D04909147D50}"/>
              </a:ext>
            </a:extLst>
          </p:cNvPr>
          <p:cNvSpPr txBox="1"/>
          <p:nvPr/>
        </p:nvSpPr>
        <p:spPr>
          <a:xfrm>
            <a:off x="9913812" y="6657945"/>
            <a:ext cx="227818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hr-HR" sz="700">
                <a:solidFill>
                  <a:srgbClr val="FFFFFF"/>
                </a:solidFill>
                <a:hlinkClick r:id="rId3" tooltip="http://www.allwhitebackground.com/home-white-background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 fotografija</a:t>
            </a:r>
            <a:r>
              <a:rPr lang="hr-HR" sz="700">
                <a:solidFill>
                  <a:srgbClr val="FFFFFF"/>
                </a:solidFill>
              </a:rPr>
              <a:t> korisnika Nepoznat autor: licenca </a:t>
            </a:r>
            <a:r>
              <a:rPr lang="hr-HR" sz="700">
                <a:solidFill>
                  <a:srgbClr val="FFFFFF"/>
                </a:solidFill>
                <a:hlinkClick r:id="rId4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hr-H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955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1356D6B-2560-4FF8-86E7-450BD5E9A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LISTEN AND REPEAT (</a:t>
            </a:r>
            <a:r>
              <a:rPr lang="en-US" sz="3700" b="1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SLUŠAJ I PONOVI)</a:t>
            </a:r>
            <a:endParaRPr lang="en-US" sz="37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words.MOV">
            <a:hlinkClick r:id="" action="ppaction://media"/>
            <a:extLst>
              <a:ext uri="{FF2B5EF4-FFF2-40B4-BE49-F238E27FC236}">
                <a16:creationId xmlns:a16="http://schemas.microsoft.com/office/drawing/2014/main" id="{CCA03BCC-347F-49F4-B812-676065195E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93480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FE7F9E-3307-44C1-BC34-A0023FEB1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500" b="1" dirty="0"/>
              <a:t>OPEN YOUR BOOK ON PAGE 24 </a:t>
            </a:r>
            <a:r>
              <a:rPr lang="hr-HR" sz="2500" b="1" i="1" dirty="0"/>
              <a:t>(OTVORI KNJIGU NA STRANI 24)</a:t>
            </a:r>
            <a:endParaRPr lang="hr-HR" sz="2500" b="1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241BC16-FDDC-49F0-89B6-310A0DA69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52" y="1331788"/>
            <a:ext cx="5664473" cy="5161087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8C0FA409-C77F-4543-9211-34BFAE557F1A}"/>
              </a:ext>
            </a:extLst>
          </p:cNvPr>
          <p:cNvSpPr txBox="1"/>
          <p:nvPr/>
        </p:nvSpPr>
        <p:spPr>
          <a:xfrm>
            <a:off x="7439025" y="4352925"/>
            <a:ext cx="435292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/>
              <a:t>1 KITCHEN</a:t>
            </a:r>
          </a:p>
          <a:p>
            <a:endParaRPr lang="hr-HR" sz="2500" dirty="0"/>
          </a:p>
          <a:p>
            <a:r>
              <a:rPr lang="hr-HR" sz="2500" dirty="0"/>
              <a:t>2 BEDROOM</a:t>
            </a:r>
          </a:p>
          <a:p>
            <a:endParaRPr lang="hr-HR" sz="2500" dirty="0"/>
          </a:p>
          <a:p>
            <a:r>
              <a:rPr lang="hr-HR" sz="2500" dirty="0"/>
              <a:t>3 GARDEN</a:t>
            </a:r>
          </a:p>
        </p:txBody>
      </p:sp>
      <p:pic>
        <p:nvPicPr>
          <p:cNvPr id="7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E9AE3FA0-F56A-4781-920C-E67B439F1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39025" y="1468437"/>
            <a:ext cx="2320925" cy="232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1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00"/>
    </mc:Choice>
    <mc:Fallback xmlns="">
      <p:transition spd="slow" advTm="70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0CE117-6333-4F17-BBC1-0DDB49437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kern="1200" dirty="0">
                <a:latin typeface="+mj-lt"/>
                <a:ea typeface="+mj-ea"/>
                <a:cs typeface="+mj-cs"/>
              </a:rPr>
              <a:t>LISTEN TO THE SONG </a:t>
            </a:r>
            <a:r>
              <a:rPr lang="en-US" sz="4400" b="1" i="1" kern="1200" dirty="0">
                <a:latin typeface="+mj-lt"/>
                <a:ea typeface="+mj-ea"/>
                <a:cs typeface="+mj-cs"/>
              </a:rPr>
              <a:t>(POSLUŠAJ PJESMICU)</a:t>
            </a:r>
            <a:endParaRPr lang="hr-HR" dirty="0"/>
          </a:p>
        </p:txBody>
      </p:sp>
      <p:pic>
        <p:nvPicPr>
          <p:cNvPr id="6" name="song 2 da">
            <a:hlinkClick r:id="" action="ppaction://media"/>
            <a:extLst>
              <a:ext uri="{FF2B5EF4-FFF2-40B4-BE49-F238E27FC236}">
                <a16:creationId xmlns:a16="http://schemas.microsoft.com/office/drawing/2014/main" id="{59BA31BD-0A71-45F8-ACA4-FD506FF9291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334344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5605D1-D54A-4DEF-8579-D07B143E6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PLAY THE GAMES </a:t>
            </a:r>
            <a:r>
              <a:rPr lang="hr-HR" b="1" i="1" dirty="0"/>
              <a:t>(ODIGRAJ IGRE)</a:t>
            </a:r>
            <a:endParaRPr lang="hr-HR" b="1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2FF0D7A-08F6-4B6E-9766-3C20D08F1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6106"/>
            <a:ext cx="10515600" cy="1878329"/>
          </a:xfrm>
        </p:spPr>
        <p:txBody>
          <a:bodyPr>
            <a:normAutofit/>
          </a:bodyPr>
          <a:lstStyle/>
          <a:p>
            <a:r>
              <a:rPr lang="hr-HR" dirty="0">
                <a:hlinkClick r:id="rId2"/>
              </a:rPr>
              <a:t>https://wordwall.net/resource/6328775</a:t>
            </a:r>
            <a:endParaRPr lang="hr-HR" dirty="0"/>
          </a:p>
          <a:p>
            <a:endParaRPr lang="hr-HR" dirty="0"/>
          </a:p>
          <a:p>
            <a:r>
              <a:rPr lang="hr-HR" dirty="0">
                <a:hlinkClick r:id="rId3"/>
              </a:rPr>
              <a:t>https://wordwall.net/resource/6329215</a:t>
            </a:r>
            <a:endParaRPr lang="hr-HR" dirty="0"/>
          </a:p>
          <a:p>
            <a:endParaRPr lang="hr-HR" dirty="0"/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02318416-5451-4971-9A2C-B5AEF774A51A}"/>
              </a:ext>
            </a:extLst>
          </p:cNvPr>
          <p:cNvSpPr txBox="1"/>
          <p:nvPr/>
        </p:nvSpPr>
        <p:spPr>
          <a:xfrm>
            <a:off x="838200" y="4057095"/>
            <a:ext cx="10515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500" b="1" dirty="0">
                <a:solidFill>
                  <a:srgbClr val="FF0000"/>
                </a:solidFill>
              </a:rPr>
              <a:t>DZ: </a:t>
            </a:r>
            <a:r>
              <a:rPr lang="hr-HR" sz="3500" dirty="0">
                <a:solidFill>
                  <a:srgbClr val="FF0000"/>
                </a:solidFill>
              </a:rPr>
              <a:t>NACRTAJ SVOJU KUĆU I OZNAČI GDJE JE KUHINJA (KITCHEN), SPAVAĆA SOBA (BEDROOM) I VRT (GARDEN)</a:t>
            </a:r>
          </a:p>
        </p:txBody>
      </p:sp>
    </p:spTree>
    <p:extLst>
      <p:ext uri="{BB962C8B-B14F-4D97-AF65-F5344CB8AC3E}">
        <p14:creationId xmlns:p14="http://schemas.microsoft.com/office/powerpoint/2010/main" val="42584752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103</Words>
  <Application>Microsoft Office PowerPoint</Application>
  <PresentationFormat>Široki zaslon</PresentationFormat>
  <Paragraphs>18</Paragraphs>
  <Slides>5</Slides>
  <Notes>0</Notes>
  <HiddenSlides>0</HiddenSlides>
  <MMClips>3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sustava Office</vt:lpstr>
      <vt:lpstr>MY HOUSE</vt:lpstr>
      <vt:lpstr>LISTEN AND REPEAT (SLUŠAJ I PONOVI)</vt:lpstr>
      <vt:lpstr>OPEN YOUR BOOK ON PAGE 24 (OTVORI KNJIGU NA STRANI 24)</vt:lpstr>
      <vt:lpstr>LISTEN TO THE SONG (POSLUŠAJ PJESMICU)</vt:lpstr>
      <vt:lpstr>PLAY THE GAMES (ODIGRAJ IGRE)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HOUSE</dc:title>
  <dc:creator>Anđela Burić</dc:creator>
  <cp:lastModifiedBy>Anđela Burić</cp:lastModifiedBy>
  <cp:revision>4</cp:revision>
  <dcterms:created xsi:type="dcterms:W3CDTF">2020-11-04T18:53:40Z</dcterms:created>
  <dcterms:modified xsi:type="dcterms:W3CDTF">2020-11-05T09:16:07Z</dcterms:modified>
</cp:coreProperties>
</file>