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24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70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84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15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52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5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21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33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1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3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18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35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6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40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79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8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ACCB6A-631E-497C-BE2D-12D887489DBD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40EA-077D-4A32-8B52-EF0125ECDF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825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5297083"/>
            <a:ext cx="10862875" cy="1560916"/>
          </a:xfrm>
        </p:spPr>
        <p:txBody>
          <a:bodyPr>
            <a:noAutofit/>
          </a:bodyPr>
          <a:lstStyle/>
          <a:p>
            <a:r>
              <a:rPr lang="hr-HR" sz="8000" dirty="0" smtClean="0"/>
              <a:t>   jesen- </a:t>
            </a:r>
            <a:r>
              <a:rPr lang="hr-HR" sz="3200" dirty="0" smtClean="0"/>
              <a:t>2.b. VJEŽBANJE I PONAVLJANJE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3" y="218314"/>
            <a:ext cx="9125615" cy="50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8" y="163286"/>
            <a:ext cx="77282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98" y="283082"/>
            <a:ext cx="7761816" cy="63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8" y="123264"/>
            <a:ext cx="8548008" cy="65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89" y="218177"/>
            <a:ext cx="8234439" cy="61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7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Nikolas</dc:creator>
  <cp:lastModifiedBy>Nikolas</cp:lastModifiedBy>
  <cp:revision>3</cp:revision>
  <dcterms:created xsi:type="dcterms:W3CDTF">2020-10-29T16:10:25Z</dcterms:created>
  <dcterms:modified xsi:type="dcterms:W3CDTF">2020-10-29T16:20:46Z</dcterms:modified>
</cp:coreProperties>
</file>