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76584-E996-4EC6-92DB-33A6116E6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CD73A61-E233-43D9-940E-8B0A6C53C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2BEADD-4F1A-4F3F-A5B3-A16E7AB8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4CFD27-7B03-4374-8E86-9D7ADD6A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BE3FB7-0A39-44B9-BCAF-F85AC29D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30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8EA8C-6E49-4517-A676-EFCC9DA7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F20CC62-86FA-47D6-80E1-AE69A25D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C25AF5-E4EF-414C-9B3A-50B0BF1F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91628F-C227-4BC7-A8FA-40553CAA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5772EF-674F-498C-9337-3889638E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28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2AFD855-CC99-4943-BD46-DE5607ADF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11D75BA-8FB8-4556-8219-8623BDFB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57A415-FF8E-4409-9305-8878184F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89B747-4C37-42E3-86C3-A49CB290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FE108A1-201A-443F-9FAD-159A3037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4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2BC416-17BB-4B3B-AD5A-22924638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4651F7-3F6B-413C-8BB8-90336AC6A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43F59E-41B9-408C-9E77-C7DCAB96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5EE64F-AC46-4AAC-95D5-8416C065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6639BCB-84BE-41EB-97DC-E541F2D6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608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E14368-F3B8-46DA-B5BF-17FE8C31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BB9DD77-8DEF-4846-8E5A-4EC2CB089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72C0F0-B420-42F1-A971-7480F3F0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DC693A-FB28-4418-9BA7-7908351D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AF3C6B-A983-4060-B9F4-5863A464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2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CDB2BF-7449-4DE0-B394-E69B31F3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B089D4-19F6-4A9E-A180-99CB6384C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FC4C88-F7FE-4300-9F4F-1C26F4150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44D1EA0-1EDF-470B-8868-4A6BBE90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4607218-0E0D-4D99-A8E2-B0BED7C8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D1DAFF6-D1DE-4B44-A5D3-D988C338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08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F4C327-9AEB-4C3F-A361-BAB092FB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DF02459-1594-4D7E-8AE4-AF47901A5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02953BD-3A4B-4C3F-B530-4D67CCDA5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DB9E5BE-5D8F-414D-94E3-14CB79842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FD2E3BD-A0E2-46A5-A74A-97C12C06E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AA1CB58-3B47-4F03-AF54-74163DE8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378CCB2-A456-4329-B245-6AB7FDE9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D37AF5E-5EB3-4670-B2D8-657AE2C1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31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40ECC4-DE24-47F1-B79E-C28F4732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F376191-01BB-49CB-ADAF-00C3C1A1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F6863F2-B2E1-498E-8727-C3585D0A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8EA2FFB-520E-4603-969C-9ABAA4C3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2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2C699FC-979B-47F8-B31C-B3936DA7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31AE571-FE2D-4418-8C50-4DE8B520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D2D4CBB-74ED-4A6F-8659-6008B64B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03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EB221D-18BA-4C7A-A696-3D9B6AAF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1088FD-C76C-4995-8115-A79930E70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5B6315F-071A-4F21-9C54-626C60BBB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BCB57CD-11A8-4887-955F-C865D109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F12F7F0-9D8E-435E-ACCC-7A5E5527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57A670-093B-41FA-A9A3-BBEBB52D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78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19D882-464B-4F23-8FA4-990B37B3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9EAB43C-6127-4979-9258-5709BFF7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3A6698E-B7D0-4EA0-B0A7-21640356E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3266006-C3A1-4AE5-B471-D6B6E581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DDD7A5A-749C-4E3F-AEE6-54B7F083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71B8816-4E4C-44BB-95DE-D9AEE55F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839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E9B28D2-A59B-4A76-8A9B-E9D785ED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C61896-8292-416B-BED0-F1E8F92A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FF769B-42BF-4976-9C52-6428D48EE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1314-D823-4275-AA41-01AA0D39CEBB}" type="datetimeFigureOut">
              <a:rPr lang="hr-HR" smtClean="0"/>
              <a:t>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88B482-8F8F-419D-BA30-2C6461CBF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06FE43-D99B-4976-A25E-A1A1156DB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42EC-F332-4B77-9B2E-BA1A6B0CEC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1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5.png"/><Relationship Id="rId5" Type="http://schemas.microsoft.com/office/2007/relationships/media" Target="../media/media4.m4a"/><Relationship Id="rId10" Type="http://schemas.openxmlformats.org/officeDocument/2006/relationships/image" Target="../media/image6.jp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5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7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3" Type="http://schemas.microsoft.com/office/2007/relationships/media" Target="../media/media15.m4a"/><Relationship Id="rId7" Type="http://schemas.microsoft.com/office/2007/relationships/media" Target="../media/media17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openxmlformats.org/officeDocument/2006/relationships/image" Target="../media/image5.png"/><Relationship Id="rId5" Type="http://schemas.microsoft.com/office/2007/relationships/media" Target="../media/media16.m4a"/><Relationship Id="rId10" Type="http://schemas.openxmlformats.org/officeDocument/2006/relationships/image" Target="../media/image9.jpg"/><Relationship Id="rId4" Type="http://schemas.openxmlformats.org/officeDocument/2006/relationships/audio" Target="../media/media15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B150A0-FD58-487A-B804-EE1A374E5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1721" y="1385736"/>
            <a:ext cx="5591309" cy="1297115"/>
          </a:xfrm>
        </p:spPr>
        <p:txBody>
          <a:bodyPr anchor="t">
            <a:noAutofit/>
          </a:bodyPr>
          <a:lstStyle/>
          <a:p>
            <a:pPr algn="l"/>
            <a:r>
              <a:rPr lang="hr-HR" sz="5000" dirty="0">
                <a:solidFill>
                  <a:srgbClr val="000000"/>
                </a:solidFill>
                <a:latin typeface="Rockwell Extra Bold" panose="02060903040505020403" pitchFamily="18" charset="0"/>
                <a:cs typeface="Cavolini" panose="020B0502040204020203" pitchFamily="66" charset="0"/>
              </a:rPr>
              <a:t>FIT FOR LIFE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F71C28-4796-4955-A7B0-52B7AE8AA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5839" y="5651339"/>
            <a:ext cx="4805691" cy="838831"/>
          </a:xfrm>
        </p:spPr>
        <p:txBody>
          <a:bodyPr anchor="b">
            <a:noAutofit/>
          </a:bodyPr>
          <a:lstStyle/>
          <a:p>
            <a:pPr algn="l"/>
            <a:r>
              <a:rPr lang="hr-HR" sz="3000" dirty="0">
                <a:solidFill>
                  <a:srgbClr val="000000"/>
                </a:solidFill>
                <a:latin typeface="Rockwell Extra Bold" panose="02060903040505020403" pitchFamily="18" charset="0"/>
              </a:rPr>
              <a:t>BOOK, PAGE 26</a:t>
            </a:r>
          </a:p>
          <a:p>
            <a:pPr algn="l"/>
            <a:r>
              <a:rPr lang="hr-HR" sz="3000" dirty="0">
                <a:solidFill>
                  <a:srgbClr val="000000"/>
                </a:solidFill>
                <a:latin typeface="Rockwell Extra Bold" panose="02060903040505020403" pitchFamily="18" charset="0"/>
              </a:rPr>
              <a:t>(KNJIGA STRANA 26.)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ody Builder">
            <a:extLst>
              <a:ext uri="{FF2B5EF4-FFF2-40B4-BE49-F238E27FC236}">
                <a16:creationId xmlns:a16="http://schemas.microsoft.com/office/drawing/2014/main" id="{2BC564AD-97AE-4D86-9254-BA27DBC8F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286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uškarac, poziranje, kutija, mlado&#10;&#10;Opis je automatski generiran">
            <a:extLst>
              <a:ext uri="{FF2B5EF4-FFF2-40B4-BE49-F238E27FC236}">
                <a16:creationId xmlns:a16="http://schemas.microsoft.com/office/drawing/2014/main" id="{4DDD3707-44CD-4893-87AF-72A171891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9112" y="-63284"/>
            <a:ext cx="5238426" cy="698456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641AC66-6FAB-4ABB-A3C6-FCF4D681DEAF}"/>
              </a:ext>
            </a:extLst>
          </p:cNvPr>
          <p:cNvSpPr txBox="1"/>
          <p:nvPr/>
        </p:nvSpPr>
        <p:spPr>
          <a:xfrm>
            <a:off x="9307959" y="3535532"/>
            <a:ext cx="33242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500" dirty="0"/>
              <a:t>MAT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948047B5-5A8E-4604-8AA8-CCE93F91785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6271149" y="3927947"/>
            <a:ext cx="3036810" cy="4766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Mat">
            <a:hlinkClick r:id="" action="ppaction://media"/>
            <a:extLst>
              <a:ext uri="{FF2B5EF4-FFF2-40B4-BE49-F238E27FC236}">
                <a16:creationId xmlns:a16="http://schemas.microsoft.com/office/drawing/2014/main" id="{89E4E966-B014-4EA2-9A1E-A5A6D827A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8821" y="4186256"/>
            <a:ext cx="487363" cy="48736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3281793-31A4-4318-9F73-E24F30A11E8D}"/>
              </a:ext>
            </a:extLst>
          </p:cNvPr>
          <p:cNvSpPr txBox="1"/>
          <p:nvPr/>
        </p:nvSpPr>
        <p:spPr>
          <a:xfrm>
            <a:off x="7876094" y="5124847"/>
            <a:ext cx="3957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PRESS PLAY AND REPEAT THE WORD</a:t>
            </a:r>
          </a:p>
          <a:p>
            <a:endParaRPr lang="hr-HR" b="1" dirty="0"/>
          </a:p>
          <a:p>
            <a:endParaRPr lang="hr-HR" b="1" dirty="0"/>
          </a:p>
          <a:p>
            <a:r>
              <a:rPr lang="hr-HR" b="1" i="1" dirty="0"/>
              <a:t>PRITISNI PLAY I PONOVI NAGLAS SVAKU RIJEČ KOJU ČUJEŠ </a:t>
            </a:r>
          </a:p>
        </p:txBody>
      </p:sp>
    </p:spTree>
    <p:extLst>
      <p:ext uri="{BB962C8B-B14F-4D97-AF65-F5344CB8AC3E}">
        <p14:creationId xmlns:p14="http://schemas.microsoft.com/office/powerpoint/2010/main" val="391016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8"/>
    </mc:Choice>
    <mc:Fallback>
      <p:transition spd="slow" advTm="3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lopta, muškarac, žena, znak&#10;&#10;Opis je automatski generiran">
            <a:extLst>
              <a:ext uri="{FF2B5EF4-FFF2-40B4-BE49-F238E27FC236}">
                <a16:creationId xmlns:a16="http://schemas.microsoft.com/office/drawing/2014/main" id="{ACA5AD26-25C4-418A-A29A-08A290764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0" y="307544"/>
            <a:ext cx="8047027" cy="5613862"/>
          </a:xfr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D6A8894A-ACB8-46BC-9739-1CF5FB39AD45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151573" y="2556769"/>
            <a:ext cx="6187736" cy="808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355BCF08-FEFF-4686-855E-A2E97B14F1F7}"/>
              </a:ext>
            </a:extLst>
          </p:cNvPr>
          <p:cNvCxnSpPr>
            <a:cxnSpLocks/>
          </p:cNvCxnSpPr>
          <p:nvPr/>
        </p:nvCxnSpPr>
        <p:spPr>
          <a:xfrm flipV="1">
            <a:off x="3868583" y="3429000"/>
            <a:ext cx="5009199" cy="1639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3B8E3ACC-0480-4D21-85A5-3C56EEE1D974}"/>
              </a:ext>
            </a:extLst>
          </p:cNvPr>
          <p:cNvCxnSpPr>
            <a:cxnSpLocks/>
          </p:cNvCxnSpPr>
          <p:nvPr/>
        </p:nvCxnSpPr>
        <p:spPr>
          <a:xfrm flipV="1">
            <a:off x="7129602" y="5074949"/>
            <a:ext cx="3150740" cy="55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BBEC952-BEE9-4BC7-AF23-A01A700FC842}"/>
              </a:ext>
            </a:extLst>
          </p:cNvPr>
          <p:cNvSpPr txBox="1"/>
          <p:nvPr/>
        </p:nvSpPr>
        <p:spPr>
          <a:xfrm>
            <a:off x="9339309" y="2322158"/>
            <a:ext cx="2696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/>
              <a:t>SNORKEL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E5DFD9A-2844-4895-A9D0-DA022006E211}"/>
              </a:ext>
            </a:extLst>
          </p:cNvPr>
          <p:cNvSpPr txBox="1"/>
          <p:nvPr/>
        </p:nvSpPr>
        <p:spPr>
          <a:xfrm>
            <a:off x="10166412" y="4525382"/>
            <a:ext cx="2696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/>
              <a:t>FLIPPERS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C02E086-A763-4F31-8ABE-3FA109EE49FA}"/>
              </a:ext>
            </a:extLst>
          </p:cNvPr>
          <p:cNvSpPr txBox="1"/>
          <p:nvPr/>
        </p:nvSpPr>
        <p:spPr>
          <a:xfrm>
            <a:off x="7930681" y="724271"/>
            <a:ext cx="32847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500" dirty="0"/>
              <a:t>= RONJENJE</a:t>
            </a:r>
          </a:p>
        </p:txBody>
      </p: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F365ED16-D6E1-4CF7-81F2-374D714926BA}"/>
              </a:ext>
            </a:extLst>
          </p:cNvPr>
          <p:cNvCxnSpPr>
            <a:cxnSpLocks/>
          </p:cNvCxnSpPr>
          <p:nvPr/>
        </p:nvCxnSpPr>
        <p:spPr>
          <a:xfrm>
            <a:off x="7941954" y="4014511"/>
            <a:ext cx="2376858" cy="8430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60F438C7-CDE0-4FB0-AFEF-60B6C205E9E5}"/>
              </a:ext>
            </a:extLst>
          </p:cNvPr>
          <p:cNvSpPr txBox="1"/>
          <p:nvPr/>
        </p:nvSpPr>
        <p:spPr>
          <a:xfrm>
            <a:off x="8818037" y="3208243"/>
            <a:ext cx="2696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WETSUIT</a:t>
            </a:r>
          </a:p>
        </p:txBody>
      </p:sp>
      <p:pic>
        <p:nvPicPr>
          <p:cNvPr id="2" name="Snorkelling">
            <a:hlinkClick r:id="" action="ppaction://media"/>
            <a:extLst>
              <a:ext uri="{FF2B5EF4-FFF2-40B4-BE49-F238E27FC236}">
                <a16:creationId xmlns:a16="http://schemas.microsoft.com/office/drawing/2014/main" id="{DA416D70-99D9-4C32-9D54-F8A837059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11939" y="905628"/>
            <a:ext cx="487363" cy="487363"/>
          </a:xfrm>
          <a:prstGeom prst="rect">
            <a:avLst/>
          </a:prstGeom>
        </p:spPr>
      </p:pic>
      <p:pic>
        <p:nvPicPr>
          <p:cNvPr id="3" name="Snorkel">
            <a:hlinkClick r:id="" action="ppaction://media"/>
            <a:extLst>
              <a:ext uri="{FF2B5EF4-FFF2-40B4-BE49-F238E27FC236}">
                <a16:creationId xmlns:a16="http://schemas.microsoft.com/office/drawing/2014/main" id="{21B4B779-B4AE-4460-B311-8DFF2FF6BB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98600" y="2427101"/>
            <a:ext cx="487363" cy="487363"/>
          </a:xfrm>
          <a:prstGeom prst="rect">
            <a:avLst/>
          </a:prstGeom>
        </p:spPr>
      </p:pic>
      <p:pic>
        <p:nvPicPr>
          <p:cNvPr id="4" name="Wetsuit">
            <a:hlinkClick r:id="" action="ppaction://media"/>
            <a:extLst>
              <a:ext uri="{FF2B5EF4-FFF2-40B4-BE49-F238E27FC236}">
                <a16:creationId xmlns:a16="http://schemas.microsoft.com/office/drawing/2014/main" id="{109A2AF1-CBC2-46F5-B071-6964505B8A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89292" y="3220289"/>
            <a:ext cx="487363" cy="487363"/>
          </a:xfrm>
          <a:prstGeom prst="rect">
            <a:avLst/>
          </a:prstGeom>
        </p:spPr>
      </p:pic>
      <p:pic>
        <p:nvPicPr>
          <p:cNvPr id="6" name="Flippers">
            <a:hlinkClick r:id="" action="ppaction://media"/>
            <a:extLst>
              <a:ext uri="{FF2B5EF4-FFF2-40B4-BE49-F238E27FC236}">
                <a16:creationId xmlns:a16="http://schemas.microsoft.com/office/drawing/2014/main" id="{B5C08D34-42E8-4DD6-A2F8-13396EEF2D4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63587" y="50138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1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9"/>
    </mc:Choice>
    <mc:Fallback>
      <p:transition spd="slow" advTm="2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9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6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na otvorenom, skijanje, muškarac&#10;&#10;Opis je automatski generiran">
            <a:extLst>
              <a:ext uri="{FF2B5EF4-FFF2-40B4-BE49-F238E27FC236}">
                <a16:creationId xmlns:a16="http://schemas.microsoft.com/office/drawing/2014/main" id="{02BE2669-8FF5-4D2A-AABA-B26F1A811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3" y="293587"/>
            <a:ext cx="6410641" cy="6057762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F29FFA0-A147-4CEB-B94E-8DFDA883C7DA}"/>
              </a:ext>
            </a:extLst>
          </p:cNvPr>
          <p:cNvSpPr txBox="1"/>
          <p:nvPr/>
        </p:nvSpPr>
        <p:spPr>
          <a:xfrm>
            <a:off x="6228436" y="1432277"/>
            <a:ext cx="3248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500" dirty="0"/>
              <a:t>= HOKEJ NA LEDU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11E15FE1-0E4E-4025-9559-5113C456D6E4}"/>
              </a:ext>
            </a:extLst>
          </p:cNvPr>
          <p:cNvCxnSpPr>
            <a:cxnSpLocks/>
          </p:cNvCxnSpPr>
          <p:nvPr/>
        </p:nvCxnSpPr>
        <p:spPr>
          <a:xfrm flipV="1">
            <a:off x="5730199" y="5779363"/>
            <a:ext cx="2122250" cy="1512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59BA9517-395A-4440-A421-A005DBC58FF9}"/>
              </a:ext>
            </a:extLst>
          </p:cNvPr>
          <p:cNvCxnSpPr>
            <a:cxnSpLocks/>
          </p:cNvCxnSpPr>
          <p:nvPr/>
        </p:nvCxnSpPr>
        <p:spPr>
          <a:xfrm flipV="1">
            <a:off x="5406501" y="4598633"/>
            <a:ext cx="2876365" cy="275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023DC5B5-D036-4314-9533-4C925B03C524}"/>
              </a:ext>
            </a:extLst>
          </p:cNvPr>
          <p:cNvCxnSpPr>
            <a:cxnSpLocks/>
          </p:cNvCxnSpPr>
          <p:nvPr/>
        </p:nvCxnSpPr>
        <p:spPr>
          <a:xfrm flipV="1">
            <a:off x="4043177" y="674703"/>
            <a:ext cx="3809272" cy="71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6E39AFE-5C94-4E90-B588-C7C0F5C6D6D8}"/>
              </a:ext>
            </a:extLst>
          </p:cNvPr>
          <p:cNvSpPr txBox="1"/>
          <p:nvPr/>
        </p:nvSpPr>
        <p:spPr>
          <a:xfrm>
            <a:off x="7852449" y="479089"/>
            <a:ext cx="32480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HELMET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E907A0E2-86E8-4778-95F4-A1916957530B}"/>
              </a:ext>
            </a:extLst>
          </p:cNvPr>
          <p:cNvSpPr txBox="1"/>
          <p:nvPr/>
        </p:nvSpPr>
        <p:spPr>
          <a:xfrm>
            <a:off x="8282866" y="4321634"/>
            <a:ext cx="2947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STICK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7FF2FEE-3E2B-4284-BE34-F31C728EC3D1}"/>
              </a:ext>
            </a:extLst>
          </p:cNvPr>
          <p:cNvSpPr txBox="1"/>
          <p:nvPr/>
        </p:nvSpPr>
        <p:spPr>
          <a:xfrm>
            <a:off x="7852449" y="5561860"/>
            <a:ext cx="2694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PUCK</a:t>
            </a:r>
          </a:p>
        </p:txBody>
      </p: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197684B7-CC47-4CA2-AD72-0CEBB5E91FAC}"/>
              </a:ext>
            </a:extLst>
          </p:cNvPr>
          <p:cNvCxnSpPr>
            <a:cxnSpLocks/>
          </p:cNvCxnSpPr>
          <p:nvPr/>
        </p:nvCxnSpPr>
        <p:spPr>
          <a:xfrm flipV="1">
            <a:off x="1484613" y="3429000"/>
            <a:ext cx="6930182" cy="2270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08B5D677-877A-444A-A6E1-9A74155CB5B8}"/>
              </a:ext>
            </a:extLst>
          </p:cNvPr>
          <p:cNvSpPr txBox="1"/>
          <p:nvPr/>
        </p:nvSpPr>
        <p:spPr>
          <a:xfrm>
            <a:off x="8451398" y="3152001"/>
            <a:ext cx="2595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SKATES</a:t>
            </a:r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C2706B99-CDC7-46FD-93E9-67997751F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81808" y="463166"/>
            <a:ext cx="487363" cy="487363"/>
          </a:xfrm>
          <a:prstGeom prst="rect">
            <a:avLst/>
          </a:prstGeom>
        </p:spPr>
      </p:pic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31EB8936-8831-4C70-A3EF-175407DCA7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99560" y="1907844"/>
            <a:ext cx="487363" cy="487363"/>
          </a:xfrm>
          <a:prstGeom prst="rect">
            <a:avLst/>
          </a:prstGeom>
        </p:spPr>
      </p:pic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DD39D9D2-CB47-4F2F-AF6F-004B320880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31187" y="3197194"/>
            <a:ext cx="487363" cy="487363"/>
          </a:xfrm>
          <a:prstGeom prst="rect">
            <a:avLst/>
          </a:prstGeom>
        </p:spPr>
      </p:pic>
      <p:pic>
        <p:nvPicPr>
          <p:cNvPr id="7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4FA1F297-995C-4597-AF67-55A6149D7D3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84604" y="4373004"/>
            <a:ext cx="487363" cy="487363"/>
          </a:xfrm>
          <a:prstGeom prst="rect">
            <a:avLst/>
          </a:prstGeom>
        </p:spPr>
      </p:pic>
      <p:pic>
        <p:nvPicPr>
          <p:cNvPr id="8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416EEC0F-647B-4E3B-A8C2-52A1F58DE9E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97241" y="56284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0"/>
    </mc:Choice>
    <mc:Fallback>
      <p:transition spd="slow" advTm="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2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87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muškarac, fotografija, žena&#10;&#10;Opis je automatski generiran">
            <a:extLst>
              <a:ext uri="{FF2B5EF4-FFF2-40B4-BE49-F238E27FC236}">
                <a16:creationId xmlns:a16="http://schemas.microsoft.com/office/drawing/2014/main" id="{7E17A4B7-A146-4832-A6E4-6EE6173E7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2" y="344064"/>
            <a:ext cx="6839324" cy="6048247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3BE908B-BA6B-4EA0-9542-0B8C06EBFBA9}"/>
              </a:ext>
            </a:extLst>
          </p:cNvPr>
          <p:cNvSpPr txBox="1"/>
          <p:nvPr/>
        </p:nvSpPr>
        <p:spPr>
          <a:xfrm>
            <a:off x="7106856" y="5393803"/>
            <a:ext cx="50465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500" dirty="0"/>
              <a:t>= SNOWBORDANJE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CE55606F-4F20-4EC7-9DA8-75C4FD1D0615}"/>
              </a:ext>
            </a:extLst>
          </p:cNvPr>
          <p:cNvCxnSpPr>
            <a:cxnSpLocks/>
          </p:cNvCxnSpPr>
          <p:nvPr/>
        </p:nvCxnSpPr>
        <p:spPr>
          <a:xfrm>
            <a:off x="4792650" y="999794"/>
            <a:ext cx="3633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AA1091D-EB07-464F-9BD9-8793ED70D32B}"/>
              </a:ext>
            </a:extLst>
          </p:cNvPr>
          <p:cNvSpPr txBox="1"/>
          <p:nvPr/>
        </p:nvSpPr>
        <p:spPr>
          <a:xfrm>
            <a:off x="8576841" y="705007"/>
            <a:ext cx="2511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GOGGLES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AA18C03E-4B78-4777-849D-1189C39A0133}"/>
              </a:ext>
            </a:extLst>
          </p:cNvPr>
          <p:cNvCxnSpPr>
            <a:cxnSpLocks/>
          </p:cNvCxnSpPr>
          <p:nvPr/>
        </p:nvCxnSpPr>
        <p:spPr>
          <a:xfrm>
            <a:off x="4424189" y="4103738"/>
            <a:ext cx="3633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3E52E6D-AB2A-465E-A3E0-3205890B6BD0}"/>
              </a:ext>
            </a:extLst>
          </p:cNvPr>
          <p:cNvSpPr txBox="1"/>
          <p:nvPr/>
        </p:nvSpPr>
        <p:spPr>
          <a:xfrm>
            <a:off x="8148577" y="3826739"/>
            <a:ext cx="3483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SNOWBOARD</a:t>
            </a:r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D2339D7C-676C-4C93-8D96-EDAE2110F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0633" y="771642"/>
            <a:ext cx="487363" cy="487363"/>
          </a:xfrm>
          <a:prstGeom prst="rect">
            <a:avLst/>
          </a:prstGeom>
        </p:spPr>
      </p:pic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F7FCF2CB-C0AB-4253-9E28-FFDE364E76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59035" y="3893374"/>
            <a:ext cx="487363" cy="487363"/>
          </a:xfrm>
          <a:prstGeom prst="rect">
            <a:avLst/>
          </a:prstGeom>
        </p:spPr>
      </p:pic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D083DC6-3013-46E3-81BF-1B1A816B1D4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4035" y="60417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2"/>
    </mc:Choice>
    <mc:Fallback>
      <p:transition spd="slow" advTm="1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1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, žena, mlado, držanje&#10;&#10;Opis je automatski generiran">
            <a:extLst>
              <a:ext uri="{FF2B5EF4-FFF2-40B4-BE49-F238E27FC236}">
                <a16:creationId xmlns:a16="http://schemas.microsoft.com/office/drawing/2014/main" id="{5283722B-23F1-4FBC-90AA-F8A72C9F10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" y="358815"/>
            <a:ext cx="4605277" cy="6140369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D92DE151-B20A-4165-B802-D379DACF3A88}"/>
              </a:ext>
            </a:extLst>
          </p:cNvPr>
          <p:cNvCxnSpPr>
            <a:cxnSpLocks/>
          </p:cNvCxnSpPr>
          <p:nvPr/>
        </p:nvCxnSpPr>
        <p:spPr>
          <a:xfrm flipV="1">
            <a:off x="3219635" y="5999170"/>
            <a:ext cx="2876365" cy="275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345C204D-02BA-4AA5-BFD3-279CEA9C0D73}"/>
              </a:ext>
            </a:extLst>
          </p:cNvPr>
          <p:cNvCxnSpPr>
            <a:cxnSpLocks/>
          </p:cNvCxnSpPr>
          <p:nvPr/>
        </p:nvCxnSpPr>
        <p:spPr>
          <a:xfrm>
            <a:off x="2964243" y="3041389"/>
            <a:ext cx="3343960" cy="1532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B0F2D938-2E03-4F70-94A3-AC9FEBA6687B}"/>
              </a:ext>
            </a:extLst>
          </p:cNvPr>
          <p:cNvCxnSpPr>
            <a:cxnSpLocks/>
          </p:cNvCxnSpPr>
          <p:nvPr/>
        </p:nvCxnSpPr>
        <p:spPr>
          <a:xfrm>
            <a:off x="1759858" y="1430457"/>
            <a:ext cx="4872436" cy="71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5E8FA738-AEF6-4CFC-8AB7-74008988496F}"/>
              </a:ext>
            </a:extLst>
          </p:cNvPr>
          <p:cNvSpPr txBox="1"/>
          <p:nvPr/>
        </p:nvSpPr>
        <p:spPr>
          <a:xfrm>
            <a:off x="6632294" y="1239232"/>
            <a:ext cx="3614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PUNCHBAG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9763517-626D-4F0D-A90E-96CC92900088}"/>
              </a:ext>
            </a:extLst>
          </p:cNvPr>
          <p:cNvSpPr txBox="1"/>
          <p:nvPr/>
        </p:nvSpPr>
        <p:spPr>
          <a:xfrm>
            <a:off x="6096000" y="5720380"/>
            <a:ext cx="3614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TRAINERS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8E6CE075-AA88-42D0-9499-DE682369EB57}"/>
              </a:ext>
            </a:extLst>
          </p:cNvPr>
          <p:cNvSpPr txBox="1"/>
          <p:nvPr/>
        </p:nvSpPr>
        <p:spPr>
          <a:xfrm>
            <a:off x="6416234" y="2917614"/>
            <a:ext cx="3614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BOXING GLOVES</a:t>
            </a:r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0A7C6F2-8A2C-48B0-BA2D-2DD65AC06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36768" y="1222300"/>
            <a:ext cx="487363" cy="487363"/>
          </a:xfrm>
          <a:prstGeom prst="rect">
            <a:avLst/>
          </a:prstGeom>
        </p:spPr>
      </p:pic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4EC7186D-49E3-4045-8BBA-59BB1223CE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5140" y="2984249"/>
            <a:ext cx="487363" cy="487363"/>
          </a:xfrm>
          <a:prstGeom prst="rect">
            <a:avLst/>
          </a:prstGeom>
        </p:spPr>
      </p:pic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8F84EC61-9DD7-4EC1-9D12-57CC401B88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76765" y="5768421"/>
            <a:ext cx="487363" cy="487363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307DCEFC-0936-4024-9213-F4EF180298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72309" y="54102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4"/>
    </mc:Choice>
    <mc:Fallback>
      <p:transition spd="slow" advTm="1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7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4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99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E211731-8182-49C5-AAF0-968E8CFB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4464356" cy="276009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  <a:latin typeface="Algerian" panose="04020705040A02060702" pitchFamily="82" charset="0"/>
              </a:rPr>
              <a:t>ZADACI</a:t>
            </a:r>
            <a:br>
              <a:rPr lang="hr-HR" b="1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hr-HR" b="1" dirty="0">
                <a:solidFill>
                  <a:srgbClr val="FFFFFF"/>
                </a:solidFill>
                <a:latin typeface="Algerian" panose="04020705040A02060702" pitchFamily="82" charset="0"/>
              </a:rPr>
              <a:t>(WHAT TO DO):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7EEC367-C146-4D17-A39B-DA232F8A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435" y="150471"/>
            <a:ext cx="6910087" cy="6516547"/>
          </a:xfrm>
        </p:spPr>
        <p:txBody>
          <a:bodyPr anchor="ctr"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1) U BILJEŽNICU NAPISATI SVE SPORTOVE SA SLIČICA: 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000000"/>
                </a:solidFill>
              </a:rPr>
              <a:t>YOGA = JOGA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000000"/>
                </a:solidFill>
              </a:rPr>
              <a:t>SNORKELLING = RONJENJE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000000"/>
                </a:solidFill>
              </a:rPr>
              <a:t>ICE HOCKEY = HOKEJ NA LEDU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000000"/>
                </a:solidFill>
              </a:rPr>
              <a:t>SNOWBOARDING = SNOWBORDANJE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000000"/>
                </a:solidFill>
              </a:rPr>
              <a:t>KICKBOXING = KICKBOKSING</a:t>
            </a:r>
          </a:p>
          <a:p>
            <a:r>
              <a:rPr lang="hr-HR" sz="3200" b="1" dirty="0">
                <a:solidFill>
                  <a:srgbClr val="FF0000"/>
                </a:solidFill>
              </a:rPr>
              <a:t>2) RIJEŠITI ZADATAK 1 U KNJIZI NA str 26. (NA TEMELJU SLIČICA I SVIH OZNAČENIH STVARI NAPISATI SLOVO SA SLIČICA KRAJ PRAVE RIJEČI)</a:t>
            </a:r>
          </a:p>
        </p:txBody>
      </p:sp>
    </p:spTree>
    <p:extLst>
      <p:ext uri="{BB962C8B-B14F-4D97-AF65-F5344CB8AC3E}">
        <p14:creationId xmlns:p14="http://schemas.microsoft.com/office/powerpoint/2010/main" val="2709005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111</Words>
  <Application>Microsoft Office PowerPoint</Application>
  <PresentationFormat>Široki zaslon</PresentationFormat>
  <Paragraphs>31</Paragraphs>
  <Slides>7</Slides>
  <Notes>0</Notes>
  <HiddenSlides>0</HiddenSlides>
  <MMClips>17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Rockwell Extra Bold</vt:lpstr>
      <vt:lpstr>Tema sustava Office</vt:lpstr>
      <vt:lpstr>FIT FOR LIFE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ZADACI (WHAT TO DO):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FOR LIFE </dc:title>
  <dc:creator>Anđela Burić</dc:creator>
  <cp:lastModifiedBy>Anđela Burić</cp:lastModifiedBy>
  <cp:revision>2</cp:revision>
  <dcterms:created xsi:type="dcterms:W3CDTF">2020-11-03T19:03:27Z</dcterms:created>
  <dcterms:modified xsi:type="dcterms:W3CDTF">2020-11-04T07:37:58Z</dcterms:modified>
</cp:coreProperties>
</file>