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98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56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97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85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68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5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51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84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191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19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5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067C6-FC4B-4AD2-AB51-B7E4FD3EEE49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7812-CE56-4333-8C7F-201161CB8E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123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-free.org/spooky-tree-happy-halloween-holiday-moon-happy-halloveen-castle-spooky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4uI3iMZyW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023480" TargetMode="External"/><Relationship Id="rId2" Type="http://schemas.openxmlformats.org/officeDocument/2006/relationships/hyperlink" Target="https://wordwall.net/resource/60230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jedenje, malo, medvjed, naguran&#10;&#10;Opis je automatski generiran">
            <a:extLst>
              <a:ext uri="{FF2B5EF4-FFF2-40B4-BE49-F238E27FC236}">
                <a16:creationId xmlns:a16="http://schemas.microsoft.com/office/drawing/2014/main" id="{2A692135-9300-4B65-BFA2-36866D44A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6405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01DF490-7E1F-4D84-BBCA-700F0C893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589319" cy="3317048"/>
          </a:xfrm>
        </p:spPr>
        <p:txBody>
          <a:bodyPr anchor="b">
            <a:normAutofit/>
          </a:bodyPr>
          <a:lstStyle/>
          <a:p>
            <a:pPr algn="l"/>
            <a:r>
              <a:rPr lang="hr-HR" dirty="0">
                <a:solidFill>
                  <a:srgbClr val="FFC000"/>
                </a:solidFill>
                <a:latin typeface="Chiller" panose="04020404031007020602" pitchFamily="82" charset="0"/>
              </a:rPr>
              <a:t>HAPPY </a:t>
            </a:r>
            <a:br>
              <a:rPr lang="hr-HR" dirty="0">
                <a:solidFill>
                  <a:srgbClr val="FFC000"/>
                </a:solidFill>
                <a:latin typeface="Chiller" panose="04020404031007020602" pitchFamily="82" charset="0"/>
              </a:rPr>
            </a:br>
            <a:r>
              <a:rPr lang="hr-HR" dirty="0">
                <a:solidFill>
                  <a:srgbClr val="FFC000"/>
                </a:solidFill>
                <a:latin typeface="Chiller" panose="04020404031007020602" pitchFamily="82" charset="0"/>
              </a:rPr>
              <a:t>HALLOWEEN!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43EB1C3-57FC-41F5-AFDD-1B353F2AC852}"/>
              </a:ext>
            </a:extLst>
          </p:cNvPr>
          <p:cNvSpPr txBox="1"/>
          <p:nvPr/>
        </p:nvSpPr>
        <p:spPr>
          <a:xfrm>
            <a:off x="213064" y="213064"/>
            <a:ext cx="233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29.10.2020.</a:t>
            </a:r>
          </a:p>
        </p:txBody>
      </p:sp>
    </p:spTree>
    <p:extLst>
      <p:ext uri="{BB962C8B-B14F-4D97-AF65-F5344CB8AC3E}">
        <p14:creationId xmlns:p14="http://schemas.microsoft.com/office/powerpoint/2010/main" val="3080120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bjekt, svjetiljka, trava, sjedenje&#10;&#10;Opis je automatski generiran">
            <a:extLst>
              <a:ext uri="{FF2B5EF4-FFF2-40B4-BE49-F238E27FC236}">
                <a16:creationId xmlns:a16="http://schemas.microsoft.com/office/drawing/2014/main" id="{4A187B24-DF6C-4F05-AE21-B920E1B09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r="-2" b="2407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7" name="Slika 6" descr="Slika na kojoj se prikazuje osoba, hrana, žena, stajanje&#10;&#10;Opis je automatski generiran">
            <a:extLst>
              <a:ext uri="{FF2B5EF4-FFF2-40B4-BE49-F238E27FC236}">
                <a16:creationId xmlns:a16="http://schemas.microsoft.com/office/drawing/2014/main" id="{FE3A5AE7-3CCD-4079-8F00-CC699D0D1E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3" r="1" b="16715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FBE174F-3AD5-469A-9685-34D6EBD9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6" y="365125"/>
            <a:ext cx="5680302" cy="165747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  <a:t>HALLOWEEN = </a:t>
            </a:r>
            <a:b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  <a:t>NOĆ VJEŠTICA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6F0347-DF6B-4466-8578-B04D5DA5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71750"/>
            <a:ext cx="3941499" cy="3605212"/>
          </a:xfrm>
        </p:spPr>
        <p:txBody>
          <a:bodyPr>
            <a:normAutofit/>
          </a:bodyPr>
          <a:lstStyle/>
          <a:p>
            <a:r>
              <a:rPr lang="hr-HR" sz="4000" dirty="0" err="1"/>
              <a:t>October</a:t>
            </a:r>
            <a:r>
              <a:rPr lang="hr-HR" sz="4000" dirty="0"/>
              <a:t> 31st  </a:t>
            </a:r>
          </a:p>
          <a:p>
            <a:pPr marL="0" indent="0">
              <a:buNone/>
            </a:pPr>
            <a:r>
              <a:rPr lang="hr-HR" sz="4000" dirty="0"/>
              <a:t>        (31.10.)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925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dicam 2020-10-29 12-22-55-302">
            <a:hlinkClick r:id="" action="ppaction://media"/>
            <a:extLst>
              <a:ext uri="{FF2B5EF4-FFF2-40B4-BE49-F238E27FC236}">
                <a16:creationId xmlns:a16="http://schemas.microsoft.com/office/drawing/2014/main" id="{77539E05-091A-4363-A437-16AC145251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0105" y="599576"/>
            <a:ext cx="7679469" cy="5356428"/>
          </a:xfrm>
          <a:prstGeom prst="rect">
            <a:avLst/>
          </a:prstGeom>
        </p:spPr>
      </p:pic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1EAE5756-AC3B-421E-B699-5928614580F9}"/>
              </a:ext>
            </a:extLst>
          </p:cNvPr>
          <p:cNvCxnSpPr>
            <a:cxnSpLocks/>
          </p:cNvCxnSpPr>
          <p:nvPr/>
        </p:nvCxnSpPr>
        <p:spPr>
          <a:xfrm>
            <a:off x="885825" y="2571750"/>
            <a:ext cx="3093508" cy="30670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3877175-C1A1-461C-B9C0-5D6C1190505F}"/>
              </a:ext>
            </a:extLst>
          </p:cNvPr>
          <p:cNvSpPr txBox="1"/>
          <p:nvPr/>
        </p:nvSpPr>
        <p:spPr>
          <a:xfrm>
            <a:off x="352426" y="2202418"/>
            <a:ext cx="286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PRESS PLAY!</a:t>
            </a:r>
          </a:p>
        </p:txBody>
      </p:sp>
    </p:spTree>
    <p:extLst>
      <p:ext uri="{BB962C8B-B14F-4D97-AF65-F5344CB8AC3E}">
        <p14:creationId xmlns:p14="http://schemas.microsoft.com/office/powerpoint/2010/main" val="42098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57FA49-FCA7-4479-AF4D-75839136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1608666"/>
            <a:ext cx="10515600" cy="5643563"/>
          </a:xfrm>
        </p:spPr>
        <p:txBody>
          <a:bodyPr>
            <a:normAutofit/>
          </a:bodyPr>
          <a:lstStyle/>
          <a:p>
            <a:r>
              <a:rPr lang="hr-HR" dirty="0"/>
              <a:t>BAT = ŠIŠMIŠ</a:t>
            </a:r>
          </a:p>
          <a:p>
            <a:r>
              <a:rPr lang="hr-HR" dirty="0"/>
              <a:t>MUMMY = MUMIJA</a:t>
            </a:r>
          </a:p>
          <a:p>
            <a:r>
              <a:rPr lang="hr-HR" dirty="0"/>
              <a:t>CASTLE = DVORAC</a:t>
            </a:r>
          </a:p>
          <a:p>
            <a:r>
              <a:rPr lang="hr-HR" dirty="0"/>
              <a:t>NIGHT = NOĆ</a:t>
            </a:r>
          </a:p>
          <a:p>
            <a:r>
              <a:rPr lang="hr-HR" dirty="0"/>
              <a:t>ZOMBIE = ZOMBI</a:t>
            </a:r>
          </a:p>
          <a:p>
            <a:r>
              <a:rPr lang="hr-HR" dirty="0"/>
              <a:t>PUMPKIN = BUNDEVA</a:t>
            </a:r>
          </a:p>
          <a:p>
            <a:r>
              <a:rPr lang="hr-HR" dirty="0"/>
              <a:t>OWL = SOVA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B529E63-785D-47FC-A1DA-B95F22B6F424}"/>
              </a:ext>
            </a:extLst>
          </p:cNvPr>
          <p:cNvSpPr txBox="1"/>
          <p:nvPr/>
        </p:nvSpPr>
        <p:spPr>
          <a:xfrm>
            <a:off x="5833533" y="1346200"/>
            <a:ext cx="5223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CAT = MAČKA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MOON = MJESEC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HAUNTED HOUSE = UKLETA KUĆA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BROOM = METLA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GHOST = DUH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WITCH = VJEŠTICA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MONSTER = ČUDOVIŠTE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SKELETON = KOSTUR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8633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na otvorenom, trava, dijete, malo&#10;&#10;Opis je automatski generiran">
            <a:extLst>
              <a:ext uri="{FF2B5EF4-FFF2-40B4-BE49-F238E27FC236}">
                <a16:creationId xmlns:a16="http://schemas.microsoft.com/office/drawing/2014/main" id="{AA7AD7AE-D911-4582-AB7C-6D6C6C3D0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064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5" name="Slika 4" descr="Slika na kojoj se prikazuje na zatvorenom, osoba, objekt, dijete&#10;&#10;Opis je automatski generiran">
            <a:extLst>
              <a:ext uri="{FF2B5EF4-FFF2-40B4-BE49-F238E27FC236}">
                <a16:creationId xmlns:a16="http://schemas.microsoft.com/office/drawing/2014/main" id="{665EAC37-4561-41D4-A41B-B2AD478FC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846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E9D13A2-0B0C-422D-9792-F1687878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65747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  <a:t>HISTORY OF HALLOWEEN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FD21D6-EAA8-49B8-B4C6-D5C33E63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WATCH THIS VIDEO:</a:t>
            </a:r>
          </a:p>
          <a:p>
            <a:pPr marL="0" indent="0">
              <a:buNone/>
            </a:pPr>
            <a:r>
              <a:rPr lang="hr-HR" sz="2000" dirty="0"/>
              <a:t>    </a:t>
            </a:r>
            <a:r>
              <a:rPr lang="hr-HR" sz="2000" dirty="0">
                <a:hlinkClick r:id="rId4"/>
              </a:rPr>
              <a:t>https://www.youtube.com/watch?v=W4uI3iMZyWc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(pogledajte video o povijesti </a:t>
            </a:r>
            <a:r>
              <a:rPr lang="hr-HR" sz="2000" i="1" dirty="0" err="1"/>
              <a:t>Halloweena</a:t>
            </a:r>
            <a:r>
              <a:rPr lang="hr-H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5886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DD008D-B582-4AC7-A97A-AFCD9725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4" y="855574"/>
            <a:ext cx="4249006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GAME TIME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120540-E792-4554-B8AE-0D69B1C1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2455333"/>
            <a:ext cx="6324599" cy="3598333"/>
          </a:xfrm>
        </p:spPr>
        <p:txBody>
          <a:bodyPr anchor="t">
            <a:noAutofit/>
          </a:bodyPr>
          <a:lstStyle/>
          <a:p>
            <a:r>
              <a:rPr lang="hr-HR" sz="2500" dirty="0"/>
              <a:t>HAVE FUN PLAYING THESE GAMES:</a:t>
            </a:r>
          </a:p>
          <a:p>
            <a:endParaRPr lang="hr-HR" sz="2500" dirty="0"/>
          </a:p>
          <a:p>
            <a:pPr marL="0" indent="0">
              <a:buNone/>
            </a:pPr>
            <a:r>
              <a:rPr lang="hr-HR" sz="2500" dirty="0"/>
              <a:t>  </a:t>
            </a:r>
            <a:r>
              <a:rPr lang="hr-HR" sz="2500" dirty="0">
                <a:hlinkClick r:id="rId2"/>
              </a:rPr>
              <a:t>https://wordwall.net/resource/6023055</a:t>
            </a:r>
            <a:endParaRPr lang="hr-HR" sz="2500" dirty="0"/>
          </a:p>
          <a:p>
            <a:pPr marL="0" indent="0">
              <a:buNone/>
            </a:pPr>
            <a:endParaRPr lang="hr-HR" sz="2500" dirty="0"/>
          </a:p>
          <a:p>
            <a:pPr marL="0" indent="0">
              <a:buNone/>
            </a:pPr>
            <a:r>
              <a:rPr lang="hr-HR" sz="2500" dirty="0">
                <a:hlinkClick r:id="rId3"/>
              </a:rPr>
              <a:t>https://wordwall.net/resource/6023480</a:t>
            </a:r>
            <a:endParaRPr lang="hr-HR" sz="2500" dirty="0"/>
          </a:p>
          <a:p>
            <a:pPr marL="0" indent="0">
              <a:buNone/>
            </a:pPr>
            <a:endParaRPr lang="hr-HR" sz="2500" dirty="0"/>
          </a:p>
          <a:p>
            <a:pPr marL="0" indent="0">
              <a:buNone/>
            </a:pPr>
            <a:r>
              <a:rPr lang="hr-HR" sz="2500" dirty="0"/>
              <a:t>- Ne zaboravite napisati svoje ime na ljestvicu kad završite s igranjem </a:t>
            </a:r>
            <a:r>
              <a:rPr lang="hr-HR" sz="2500" dirty="0">
                <a:sym typeface="Wingdings" panose="05000000000000000000" pitchFamily="2" charset="2"/>
              </a:rPr>
              <a:t> </a:t>
            </a:r>
            <a:endParaRPr lang="hr-HR" sz="2500" dirty="0"/>
          </a:p>
          <a:p>
            <a:pPr marL="0" indent="0">
              <a:buNone/>
            </a:pPr>
            <a:endParaRPr lang="hr-HR" sz="2500" dirty="0"/>
          </a:p>
          <a:p>
            <a:pPr marL="0" indent="0">
              <a:buNone/>
            </a:pPr>
            <a:endParaRPr lang="hr-HR" sz="2500" dirty="0"/>
          </a:p>
          <a:p>
            <a:pPr marL="0" indent="0">
              <a:buNone/>
            </a:pPr>
            <a:endParaRPr lang="hr-HR" sz="2500" dirty="0"/>
          </a:p>
          <a:p>
            <a:pPr marL="0" indent="0">
              <a:buNone/>
            </a:pPr>
            <a:endParaRPr lang="hr-HR" sz="2500" dirty="0"/>
          </a:p>
          <a:p>
            <a:endParaRPr lang="hr-HR" sz="2500" dirty="0"/>
          </a:p>
          <a:p>
            <a:pPr marL="0" indent="0">
              <a:buNone/>
            </a:pPr>
            <a:r>
              <a:rPr lang="hr-HR" sz="2500" dirty="0"/>
              <a:t> </a:t>
            </a:r>
            <a:endParaRPr lang="en-US" sz="2500" dirty="0"/>
          </a:p>
        </p:txBody>
      </p:sp>
      <p:pic>
        <p:nvPicPr>
          <p:cNvPr id="5" name="Rezervirano mjesto sadržaja 4" descr="Slika na kojoj se prikazuje dijete, osoba, plesač, nošenje&#10;&#10;Opis je automatski generiran">
            <a:extLst>
              <a:ext uri="{FF2B5EF4-FFF2-40B4-BE49-F238E27FC236}">
                <a16:creationId xmlns:a16="http://schemas.microsoft.com/office/drawing/2014/main" id="{473C176C-BD83-431B-BDA9-BBDBFC5D76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23662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7" name="Slika 6" descr="Slika na kojoj se prikazuje zgrada, trava, osoba, na otvorenom&#10;&#10;Opis je automatski generiran">
            <a:extLst>
              <a:ext uri="{FF2B5EF4-FFF2-40B4-BE49-F238E27FC236}">
                <a16:creationId xmlns:a16="http://schemas.microsoft.com/office/drawing/2014/main" id="{277431EF-25A8-40E2-A851-C8ACE17E3A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978" b="-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3983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136</Words>
  <Application>Microsoft Office PowerPoint</Application>
  <PresentationFormat>Široki zaslon</PresentationFormat>
  <Paragraphs>43</Paragraphs>
  <Slides>6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Algerian</vt:lpstr>
      <vt:lpstr>Arial</vt:lpstr>
      <vt:lpstr>Arial Black</vt:lpstr>
      <vt:lpstr>Calibri</vt:lpstr>
      <vt:lpstr>Calibri Light</vt:lpstr>
      <vt:lpstr>Chiller</vt:lpstr>
      <vt:lpstr>Office Theme</vt:lpstr>
      <vt:lpstr>HAPPY  HALLOWEEN! </vt:lpstr>
      <vt:lpstr>HALLOWEEN =  NOĆ VJEŠTICA</vt:lpstr>
      <vt:lpstr>PowerPoint prezentacija</vt:lpstr>
      <vt:lpstr>PowerPoint prezentacija</vt:lpstr>
      <vt:lpstr>HISTORY OF HALLOWEEN</vt:lpstr>
      <vt:lpstr>GAME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HALLOWEEN! </dc:title>
  <dc:creator>Anđela Burić</dc:creator>
  <cp:lastModifiedBy>Anđela Burić</cp:lastModifiedBy>
  <cp:revision>2</cp:revision>
  <dcterms:created xsi:type="dcterms:W3CDTF">2020-10-29T11:11:24Z</dcterms:created>
  <dcterms:modified xsi:type="dcterms:W3CDTF">2020-10-29T11:52:12Z</dcterms:modified>
</cp:coreProperties>
</file>