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1F62DA-6D9E-4E52-AC0F-8DC90FCB4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56E01C7-9B0A-4F16-8854-C30E112713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95AB637-59C5-466E-B7D9-65477055D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0AF5-1123-4B84-9926-4D1ED672C50A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49CA2DD-3545-427C-A289-3C577D21A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1FA3890-6ABE-4F36-BE36-F1C1460D7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B746-59E7-44FC-BE98-4F639293CA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858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8F4680-220F-4EA4-8323-3C6561A37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BDEA90E3-2F82-4623-A001-ABFD20FE5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00C031B-8D87-412C-BDD2-F87F09E61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0AF5-1123-4B84-9926-4D1ED672C50A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46F26F8-261A-4E46-A35C-8BD3BBDD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FBF71D-9119-4D04-B6B3-E993876EC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B746-59E7-44FC-BE98-4F639293CA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816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C6AAABD7-A8C1-4FED-B43C-BD46485363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BF8488C-6F44-453F-9E75-DFE655AD4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E1B8E67-179E-42E1-805D-0F259087C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0AF5-1123-4B84-9926-4D1ED672C50A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C8846391-2FFA-4792-A6D9-283986C82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8BDF68A-8C7F-4796-9F67-9CFB25A5F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B746-59E7-44FC-BE98-4F639293CA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116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DC802C-1603-442F-96DA-BA063779A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C6F7582-BE7F-4F40-A97B-9B6CD618AD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BCA59AB-59AB-491E-A927-E69B4919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0AF5-1123-4B84-9926-4D1ED672C50A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0C2FCF4-A252-45EF-A7E1-D2CF70322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BBE425D-AE1D-42D9-ACAC-FE29B524C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B746-59E7-44FC-BE98-4F639293CA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167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867AAB5-1B41-4DB7-9872-CE83ABD8A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B3095B5-DE88-45E5-BF50-4E260E45C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AD84999-ED3D-4E56-A888-4F5AD6154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0AF5-1123-4B84-9926-4D1ED672C50A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DCAB70B-045C-4258-97C0-2B243742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F4B1B78-84DE-470A-A357-81067470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B746-59E7-44FC-BE98-4F639293CA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3759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80AA15-ACF1-460F-9451-C842F6738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FC0DE07-E76E-4869-8D3F-81338F651D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C809F7D-C683-4AAD-8703-79A86FFDA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7198541-0D34-4D0C-93F4-EC83B9D58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0AF5-1123-4B84-9926-4D1ED672C50A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DF3F906-0AA4-4301-A08E-0D84913C4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B1C651E-5B9B-4ED3-A9CB-7019131B8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B746-59E7-44FC-BE98-4F639293CA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247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E90D4F-BE7A-49C0-8FC7-0E2E14CF9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42333F2-CFCD-4660-BA4C-34984FD731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BB87C47C-CF67-46AA-9892-15ACE1740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2AC32C16-C09E-4E16-858D-9C0AF26591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0CD40C5D-AF1F-41DD-AD32-40B57F1B06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7C8C0BA0-E839-4B3A-BA6A-A640C15D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0AF5-1123-4B84-9926-4D1ED672C50A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95595AE2-F0C2-44C9-A0F4-032BFA5A6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B6C52422-FAA7-4051-910B-46186265A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B746-59E7-44FC-BE98-4F639293CA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8330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CAB357-DCC9-43EE-852C-DF39AE585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128CBDE7-FC94-46EE-89B9-4787FF3ED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0AF5-1123-4B84-9926-4D1ED672C50A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D43C953-A685-47DB-8455-7AFA0D58D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FA2BE275-9DDA-4C6A-A6C8-A0D63FE5C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B746-59E7-44FC-BE98-4F639293CA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88946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EBB3C205-9974-44A4-8ED7-FAA13E3AD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0AF5-1123-4B84-9926-4D1ED672C50A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1DD14E04-23BB-4E65-8F4C-718BB9FD6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4D8FB11E-F091-472B-B0B3-77F5CAF1C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B746-59E7-44FC-BE98-4F639293CA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2784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185DCB-2AE7-40D7-BDAA-70D95BFA8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CC8ABD5-AD72-4D2B-8D3C-972903343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735E03F-DAFE-45D5-8AFA-E493641301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150D089-B52E-4A4C-862F-F553EC9C8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0AF5-1123-4B84-9926-4D1ED672C50A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8C18F43-9E80-4288-8445-6C1D7EE8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EF674AE-9C99-4782-B22A-5EFA4635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B746-59E7-44FC-BE98-4F639293CA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9770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496950-B062-4932-8F20-F09F9C0BF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B7A6F66D-0BA3-4B7F-8A1F-B68FD749FB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29D5BA3-5ECD-4A1F-83D8-470522DA8C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0F3EBE8-E7C4-4343-81B2-8FBB95EB5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70AF5-1123-4B84-9926-4D1ED672C50A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56E0247-4B26-48B9-8D4D-3B8ADE2C9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CAFD89F8-C422-4B92-BA79-DD322ACF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57B746-59E7-44FC-BE98-4F639293CA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5285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6D262989-5169-43AD-AA48-6C9B00BB3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EE77F3D-8AAF-4809-B066-FF9991DB8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866DF4D-2FB7-4FE5-AE49-121B591A1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70AF5-1123-4B84-9926-4D1ED672C50A}" type="datetimeFigureOut">
              <a:rPr lang="hr-HR" smtClean="0"/>
              <a:t>5.11.2020.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43799B2-6D16-45E2-8D44-6E278656A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FF069D3-3C3F-475C-8D8D-241D871F08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7B746-59E7-44FC-BE98-4F639293CA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3502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trava, osoba, sport, igra&#10;&#10;Opis je automatski generiran">
            <a:extLst>
              <a:ext uri="{FF2B5EF4-FFF2-40B4-BE49-F238E27FC236}">
                <a16:creationId xmlns:a16="http://schemas.microsoft.com/office/drawing/2014/main" id="{6D000FE5-7544-40AE-BD44-D4FFA50DF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28B94C4A-6F99-4439-91C8-9B0C8B74B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3"/>
            <a:ext cx="4494069" cy="3204134"/>
          </a:xfrm>
        </p:spPr>
        <p:txBody>
          <a:bodyPr anchor="b">
            <a:normAutofit fontScale="90000"/>
          </a:bodyPr>
          <a:lstStyle/>
          <a:p>
            <a:r>
              <a:rPr lang="hr-HR" sz="4800" u="sng" dirty="0"/>
              <a:t>UNIT 2</a:t>
            </a:r>
            <a:br>
              <a:rPr lang="hr-HR" sz="4800" u="sng" dirty="0"/>
            </a:br>
            <a:br>
              <a:rPr lang="hr-HR" sz="4800" u="sng" dirty="0"/>
            </a:br>
            <a:br>
              <a:rPr lang="hr-HR" sz="4800" u="sng" dirty="0"/>
            </a:br>
            <a:r>
              <a:rPr lang="hr-HR" sz="4800" b="1" dirty="0"/>
              <a:t>ME AND OTHERS	</a:t>
            </a:r>
            <a:endParaRPr lang="hr-HR" sz="4800" u="sng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D88FD91-AD52-4236-8D24-A76F2B042F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r>
              <a:rPr lang="hr-HR" sz="2000" dirty="0">
                <a:solidFill>
                  <a:srgbClr val="FF0000"/>
                </a:solidFill>
              </a:rPr>
              <a:t>BOOK PAGE 26</a:t>
            </a:r>
          </a:p>
          <a:p>
            <a:endParaRPr lang="hr-HR" sz="2000" dirty="0"/>
          </a:p>
          <a:p>
            <a:r>
              <a:rPr lang="hr-HR" sz="2000" i="1" dirty="0"/>
              <a:t>(26. STRANA U KNJIZI)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704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944144-D8B0-4FDB-9C1D-014013C45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18255"/>
            <a:ext cx="1117282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hr-HR" sz="3000" b="1" dirty="0">
                <a:latin typeface="Algerian" panose="04020705040A02060702" pitchFamily="82" charset="0"/>
              </a:rPr>
              <a:t>LOOK AT THE PICTURES AND READ WHAT IT SAYS UNDER. </a:t>
            </a:r>
            <a:r>
              <a:rPr lang="hr-HR" sz="3000" b="1" dirty="0" err="1">
                <a:latin typeface="Algerian" panose="04020705040A02060702" pitchFamily="82" charset="0"/>
              </a:rPr>
              <a:t>What</a:t>
            </a:r>
            <a:r>
              <a:rPr lang="hr-HR" sz="3000" b="1" dirty="0">
                <a:latin typeface="Algerian" panose="04020705040A02060702" pitchFamily="82" charset="0"/>
              </a:rPr>
              <a:t> do </a:t>
            </a:r>
            <a:r>
              <a:rPr lang="hr-HR" sz="3000" b="1" dirty="0" err="1">
                <a:latin typeface="Algerian" panose="04020705040A02060702" pitchFamily="82" charset="0"/>
              </a:rPr>
              <a:t>they</a:t>
            </a:r>
            <a:r>
              <a:rPr lang="hr-HR" sz="3000" b="1" dirty="0">
                <a:latin typeface="Algerian" panose="04020705040A02060702" pitchFamily="82" charset="0"/>
              </a:rPr>
              <a:t> show?</a:t>
            </a:r>
            <a:br>
              <a:rPr lang="hr-HR" sz="2000" b="1" dirty="0">
                <a:latin typeface="Algerian" panose="04020705040A02060702" pitchFamily="82" charset="0"/>
              </a:rPr>
            </a:br>
            <a:br>
              <a:rPr lang="hr-HR" sz="2000" b="1" dirty="0">
                <a:latin typeface="Algerian" panose="04020705040A02060702" pitchFamily="82" charset="0"/>
              </a:rPr>
            </a:br>
            <a:r>
              <a:rPr lang="hr-HR" sz="2000" b="1" i="1" dirty="0"/>
              <a:t>(POGLEDAJ SVE SLIČICE I PROČITAJ ŠTO PIŠE ISPOD NJIH. ISPRIČAJ MAMI/TATI/BRATU/SESTRI ŠTO VIDIŠ.</a:t>
            </a:r>
            <a:endParaRPr lang="hr-HR" sz="2000" b="1" dirty="0">
              <a:latin typeface="Algerian" panose="04020705040A02060702" pitchFamily="82" charset="0"/>
            </a:endParaRPr>
          </a:p>
        </p:txBody>
      </p:sp>
      <p:pic>
        <p:nvPicPr>
          <p:cNvPr id="5" name="Rezervirano mjesto sadržaja 4" descr="Slika na kojoj se prikazuje tekst, novine, fotografija, mnogo&#10;&#10;Opis je automatski generiran">
            <a:extLst>
              <a:ext uri="{FF2B5EF4-FFF2-40B4-BE49-F238E27FC236}">
                <a16:creationId xmlns:a16="http://schemas.microsoft.com/office/drawing/2014/main" id="{D4A3723E-5A31-4FA5-8CBB-5F8159C4F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020" y="1343818"/>
            <a:ext cx="8767959" cy="5141572"/>
          </a:xfrm>
        </p:spPr>
      </p:pic>
    </p:spTree>
    <p:extLst>
      <p:ext uri="{BB962C8B-B14F-4D97-AF65-F5344CB8AC3E}">
        <p14:creationId xmlns:p14="http://schemas.microsoft.com/office/powerpoint/2010/main" val="562701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034462-65D8-40BB-9869-1FB29588C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675"/>
            <a:ext cx="10515600" cy="1025525"/>
          </a:xfrm>
        </p:spPr>
        <p:txBody>
          <a:bodyPr/>
          <a:lstStyle/>
          <a:p>
            <a:r>
              <a:rPr lang="hr-HR" b="1" dirty="0">
                <a:latin typeface="Algerian" panose="04020705040A02060702" pitchFamily="82" charset="0"/>
              </a:rPr>
              <a:t>WATCH THE VIDEO!             </a:t>
            </a:r>
            <a:r>
              <a:rPr lang="hr-HR" sz="2000" b="1" i="1" dirty="0"/>
              <a:t>(POGLEDAJ VIDEO. BAREM 3 PUTA!)</a:t>
            </a:r>
            <a:endParaRPr lang="hr-HR" sz="2000" b="1" dirty="0"/>
          </a:p>
        </p:txBody>
      </p:sp>
      <p:pic>
        <p:nvPicPr>
          <p:cNvPr id="6" name="7a video">
            <a:hlinkClick r:id="" action="ppaction://media"/>
            <a:extLst>
              <a:ext uri="{FF2B5EF4-FFF2-40B4-BE49-F238E27FC236}">
                <a16:creationId xmlns:a16="http://schemas.microsoft.com/office/drawing/2014/main" id="{9E6B8F2E-7DA8-4DB7-A669-11B0A1FBE5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2154" y="1092200"/>
            <a:ext cx="9067691" cy="5092101"/>
          </a:xfrm>
        </p:spPr>
      </p:pic>
    </p:spTree>
    <p:extLst>
      <p:ext uri="{BB962C8B-B14F-4D97-AF65-F5344CB8AC3E}">
        <p14:creationId xmlns:p14="http://schemas.microsoft.com/office/powerpoint/2010/main" val="14551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73AF3B-03AC-472F-B9BD-0DC38E29F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8255"/>
            <a:ext cx="11849100" cy="1325563"/>
          </a:xfrm>
        </p:spPr>
        <p:txBody>
          <a:bodyPr/>
          <a:lstStyle/>
          <a:p>
            <a:pPr algn="ctr"/>
            <a:r>
              <a:rPr lang="hr-HR" b="1" dirty="0">
                <a:latin typeface="Algerian" panose="04020705040A02060702" pitchFamily="82" charset="0"/>
              </a:rPr>
              <a:t>LISTEN AND REPEAT WHAT YOU HEAR.    </a:t>
            </a:r>
            <a:br>
              <a:rPr lang="hr-HR" b="1" dirty="0">
                <a:latin typeface="Algerian" panose="04020705040A02060702" pitchFamily="82" charset="0"/>
              </a:rPr>
            </a:br>
            <a:r>
              <a:rPr lang="hr-HR" sz="2000" b="1" i="1" dirty="0"/>
              <a:t>(SLUŠAJ I PONOVI ŠTO ČUJEŠ)</a:t>
            </a:r>
            <a:endParaRPr lang="hr-HR" sz="2000" b="1" dirty="0"/>
          </a:p>
        </p:txBody>
      </p:sp>
      <p:pic>
        <p:nvPicPr>
          <p:cNvPr id="4" name="Listen and repeat">
            <a:hlinkClick r:id="" action="ppaction://media"/>
            <a:extLst>
              <a:ext uri="{FF2B5EF4-FFF2-40B4-BE49-F238E27FC236}">
                <a16:creationId xmlns:a16="http://schemas.microsoft.com/office/drawing/2014/main" id="{F6590B1C-8B03-4E44-8298-A0F12CEF49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2614" y="1127125"/>
            <a:ext cx="8748712" cy="520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3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950622-25AE-4C0E-B175-51DFC4047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576"/>
            <a:ext cx="10515600" cy="673100"/>
          </a:xfrm>
        </p:spPr>
        <p:txBody>
          <a:bodyPr>
            <a:normAutofit fontScale="90000"/>
          </a:bodyPr>
          <a:lstStyle/>
          <a:p>
            <a:r>
              <a:rPr lang="hr-HR" b="1" dirty="0">
                <a:latin typeface="Algerian" panose="04020705040A02060702" pitchFamily="82" charset="0"/>
              </a:rPr>
              <a:t>WRITE IN YOUR NOTEBOOK:            </a:t>
            </a:r>
            <a:r>
              <a:rPr lang="hr-HR" sz="2000" b="1" i="1" dirty="0"/>
              <a:t>(ZAPIŠI U BILJEŽNICU):</a:t>
            </a:r>
          </a:p>
        </p:txBody>
      </p:sp>
      <p:pic>
        <p:nvPicPr>
          <p:cNvPr id="5" name="Rezervirano mjesto sadržaja 4" descr="Slika na kojoj se prikazuje stol&#10;&#10;Opis je automatski generiran">
            <a:extLst>
              <a:ext uri="{FF2B5EF4-FFF2-40B4-BE49-F238E27FC236}">
                <a16:creationId xmlns:a16="http://schemas.microsoft.com/office/drawing/2014/main" id="{23B43C9E-DD84-417A-9DDF-B85B252F7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62" y="1073944"/>
            <a:ext cx="9672638" cy="4888706"/>
          </a:xfrm>
        </p:spPr>
      </p:pic>
    </p:spTree>
    <p:extLst>
      <p:ext uri="{BB962C8B-B14F-4D97-AF65-F5344CB8AC3E}">
        <p14:creationId xmlns:p14="http://schemas.microsoft.com/office/powerpoint/2010/main" val="3134717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osoba, dijete, trava, dječak&#10;&#10;Opis je automatski generiran">
            <a:extLst>
              <a:ext uri="{FF2B5EF4-FFF2-40B4-BE49-F238E27FC236}">
                <a16:creationId xmlns:a16="http://schemas.microsoft.com/office/drawing/2014/main" id="{5A2FA82A-C09C-414C-AA79-6F6D87F9F0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7" b="168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A88D795-F9BE-48C7-9C48-E704BFE76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hr-HR" b="1" dirty="0">
                <a:solidFill>
                  <a:srgbClr val="FFFFFF"/>
                </a:solidFill>
                <a:latin typeface="Algerian" panose="04020705040A02060702" pitchFamily="82" charset="0"/>
              </a:rPr>
              <a:t>TASKS FOR YOU                      </a:t>
            </a:r>
            <a:r>
              <a:rPr lang="hr-HR" sz="3000" i="1" dirty="0">
                <a:solidFill>
                  <a:srgbClr val="FFFFFF"/>
                </a:solidFill>
              </a:rPr>
              <a:t>(ZADACI ZA VAS)</a:t>
            </a:r>
            <a:endParaRPr lang="hr-HR" sz="3000" b="1" dirty="0">
              <a:solidFill>
                <a:srgbClr val="FFFFFF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7FF7C73-FBA9-494D-9956-74FE61238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FFFFFF"/>
                </a:solidFill>
              </a:rPr>
              <a:t>U bilježnicu napiši svaku od aktivnosti sa strane 26.-27. u knjizi i istraži što ona znači. NPR: </a:t>
            </a:r>
          </a:p>
          <a:p>
            <a:pPr marL="0" indent="0">
              <a:buNone/>
            </a:pPr>
            <a:r>
              <a:rPr lang="hr-HR" dirty="0">
                <a:solidFill>
                  <a:srgbClr val="FFFFFF"/>
                </a:solidFill>
              </a:rPr>
              <a:t>        1) DO COMMUNITY WORK = raditi nešto dobro za zajednicu</a:t>
            </a:r>
          </a:p>
          <a:p>
            <a:pPr marL="0" indent="0" algn="ctr">
              <a:buNone/>
            </a:pPr>
            <a:r>
              <a:rPr lang="hr-HR" dirty="0">
                <a:solidFill>
                  <a:srgbClr val="FFFFFF"/>
                </a:solidFill>
              </a:rPr>
              <a:t>                         …</a:t>
            </a:r>
            <a:r>
              <a:rPr lang="hr-HR" dirty="0">
                <a:solidFill>
                  <a:srgbClr val="FF0000"/>
                </a:solidFill>
              </a:rPr>
              <a:t>nastavite sami! Možete se koristiti online rječnikom,   Googleom i slično</a:t>
            </a:r>
            <a:endParaRPr lang="hr-HR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hr-HR" dirty="0">
              <a:solidFill>
                <a:srgbClr val="FFFFFF"/>
              </a:solidFill>
            </a:endParaRPr>
          </a:p>
          <a:p>
            <a:r>
              <a:rPr lang="hr-HR" dirty="0">
                <a:solidFill>
                  <a:srgbClr val="FFFFFF"/>
                </a:solidFill>
              </a:rPr>
              <a:t>Kraj svake od aktivnosti napišite radite li je </a:t>
            </a:r>
            <a:r>
              <a:rPr lang="hr-HR" b="1" dirty="0">
                <a:solidFill>
                  <a:srgbClr val="FFFFFF"/>
                </a:solidFill>
              </a:rPr>
              <a:t>OFTEN, USUALLY, SOMETIMES, NEVER</a:t>
            </a:r>
            <a:r>
              <a:rPr lang="hr-HR" dirty="0">
                <a:solidFill>
                  <a:srgbClr val="FFFFFF"/>
                </a:solidFill>
              </a:rPr>
              <a:t> (što to znači zapisali smo već u bilježnicu sa slajda prije ovog)</a:t>
            </a:r>
          </a:p>
          <a:p>
            <a:endParaRPr lang="hr-H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81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181</Words>
  <Application>Microsoft Office PowerPoint</Application>
  <PresentationFormat>Široki zaslon</PresentationFormat>
  <Paragraphs>14</Paragraphs>
  <Slides>6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11" baseType="lpstr">
      <vt:lpstr>Algerian</vt:lpstr>
      <vt:lpstr>Arial</vt:lpstr>
      <vt:lpstr>Calibri</vt:lpstr>
      <vt:lpstr>Calibri Light</vt:lpstr>
      <vt:lpstr>Tema sustava Office</vt:lpstr>
      <vt:lpstr>UNIT 2   ME AND OTHERS </vt:lpstr>
      <vt:lpstr>LOOK AT THE PICTURES AND READ WHAT IT SAYS UNDER. What do they show?  (POGLEDAJ SVE SLIČICE I PROČITAJ ŠTO PIŠE ISPOD NJIH. ISPRIČAJ MAMI/TATI/BRATU/SESTRI ŠTO VIDIŠ.</vt:lpstr>
      <vt:lpstr>WATCH THE VIDEO!             (POGLEDAJ VIDEO. BAREM 3 PUTA!)</vt:lpstr>
      <vt:lpstr>LISTEN AND REPEAT WHAT YOU HEAR.     (SLUŠAJ I PONOVI ŠTO ČUJEŠ)</vt:lpstr>
      <vt:lpstr>WRITE IN YOUR NOTEBOOK:            (ZAPIŠI U BILJEŽNICU):</vt:lpstr>
      <vt:lpstr>TASKS FOR YOU                      (ZADACI ZA VAS)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  ME AND OTHERS</dc:title>
  <dc:creator>Anđela Burić</dc:creator>
  <cp:lastModifiedBy>Anđela Burić</cp:lastModifiedBy>
  <cp:revision>2</cp:revision>
  <dcterms:created xsi:type="dcterms:W3CDTF">2020-11-04T21:11:24Z</dcterms:created>
  <dcterms:modified xsi:type="dcterms:W3CDTF">2020-11-05T09:20:53Z</dcterms:modified>
</cp:coreProperties>
</file>