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media/image1.jpeg" ContentType="image/jpe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  <p:sp>
        <p:nvSpPr>
          <p:cNvPr id="5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  <p:sp>
        <p:nvSpPr>
          <p:cNvPr id="5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  <p:sp>
        <p:nvSpPr>
          <p:cNvPr id="5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  <p:sp>
        <p:nvSpPr>
          <p:cNvPr id="6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Segoe U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  <p:sp>
        <p:nvSpPr>
          <p:cNvPr id="12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  <p:sp>
        <p:nvSpPr>
          <p:cNvPr id="12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Segoe U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r-H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  <p:sp>
        <p:nvSpPr>
          <p:cNvPr id="4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en-US" sz="18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  <p:sp>
        <p:nvSpPr>
          <p:cNvPr id="4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 rot="10800000">
            <a:off x="693000" y="-2880"/>
            <a:ext cx="1325880" cy="597240"/>
          </a:xfrm>
          <a:custGeom>
            <a:avLst/>
            <a:gdLst/>
            <a:ahLst/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>
            <a:off x="10439280" y="6172200"/>
            <a:ext cx="1481760" cy="678960"/>
          </a:xfrm>
          <a:custGeom>
            <a:avLst/>
            <a:gdLst/>
            <a:ahLst/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7977240" y="5197320"/>
            <a:ext cx="4211280" cy="1660320"/>
          </a:xfrm>
          <a:custGeom>
            <a:avLst/>
            <a:gdLst/>
            <a:ahLst/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4" name="Group 5"/>
          <p:cNvGrpSpPr/>
          <p:nvPr/>
        </p:nvGrpSpPr>
        <p:grpSpPr>
          <a:xfrm>
            <a:off x="10800" y="15120"/>
            <a:ext cx="2198520" cy="3330720"/>
            <a:chOff x="10800" y="15120"/>
            <a:chExt cx="2198520" cy="3330720"/>
          </a:xfrm>
        </p:grpSpPr>
        <p:sp>
          <p:nvSpPr>
            <p:cNvPr id="5" name="CustomShape 6"/>
            <p:cNvSpPr/>
            <p:nvPr/>
          </p:nvSpPr>
          <p:spPr>
            <a:xfrm>
              <a:off x="19440" y="15120"/>
              <a:ext cx="2189880" cy="3330720"/>
            </a:xfrm>
            <a:custGeom>
              <a:avLst/>
              <a:gdLst/>
              <a:ahLst/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" name="CustomShape 7"/>
            <p:cNvSpPr/>
            <p:nvPr/>
          </p:nvSpPr>
          <p:spPr>
            <a:xfrm>
              <a:off x="10800" y="15120"/>
              <a:ext cx="1978200" cy="3074760"/>
            </a:xfrm>
            <a:custGeom>
              <a:avLst/>
              <a:gdLst/>
              <a:ahLst/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" name="CustomShape 8"/>
            <p:cNvSpPr/>
            <p:nvPr/>
          </p:nvSpPr>
          <p:spPr>
            <a:xfrm>
              <a:off x="25200" y="15120"/>
              <a:ext cx="1565640" cy="2737080"/>
            </a:xfrm>
            <a:custGeom>
              <a:avLst/>
              <a:gdLst/>
              <a:ahLst/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10800" y="15120"/>
              <a:ext cx="1368000" cy="2644560"/>
            </a:xfrm>
            <a:custGeom>
              <a:avLst/>
              <a:gdLst/>
              <a:ahLst/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18720" y="543960"/>
              <a:ext cx="493920" cy="1905120"/>
            </a:xfrm>
            <a:custGeom>
              <a:avLst/>
              <a:gdLst/>
              <a:ahLst/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0" name="CustomShape 11"/>
            <p:cNvSpPr/>
            <p:nvPr/>
          </p:nvSpPr>
          <p:spPr>
            <a:xfrm>
              <a:off x="10800" y="672120"/>
              <a:ext cx="396720" cy="1689840"/>
            </a:xfrm>
            <a:custGeom>
              <a:avLst/>
              <a:gdLst/>
              <a:ahLst/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1" name="CustomShape 12"/>
            <p:cNvSpPr/>
            <p:nvPr/>
          </p:nvSpPr>
          <p:spPr>
            <a:xfrm>
              <a:off x="23040" y="881280"/>
              <a:ext cx="258480" cy="1336320"/>
            </a:xfrm>
            <a:custGeom>
              <a:avLst/>
              <a:gdLst/>
              <a:ahLst/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2" name="Group 13"/>
          <p:cNvGrpSpPr/>
          <p:nvPr/>
        </p:nvGrpSpPr>
        <p:grpSpPr>
          <a:xfrm>
            <a:off x="8610480" y="3276720"/>
            <a:ext cx="3529080" cy="3580920"/>
            <a:chOff x="8610480" y="3276720"/>
            <a:chExt cx="3529080" cy="3580920"/>
          </a:xfrm>
        </p:grpSpPr>
        <p:sp>
          <p:nvSpPr>
            <p:cNvPr id="13" name="CustomShape 14"/>
            <p:cNvSpPr/>
            <p:nvPr/>
          </p:nvSpPr>
          <p:spPr>
            <a:xfrm>
              <a:off x="8610480" y="3276720"/>
              <a:ext cx="3515760" cy="3565080"/>
            </a:xfrm>
            <a:custGeom>
              <a:avLst/>
              <a:gdLst/>
              <a:ahLst/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" name="CustomShape 15"/>
            <p:cNvSpPr/>
            <p:nvPr/>
          </p:nvSpPr>
          <p:spPr>
            <a:xfrm>
              <a:off x="8861040" y="4186080"/>
              <a:ext cx="3265200" cy="2667600"/>
            </a:xfrm>
            <a:custGeom>
              <a:avLst/>
              <a:gdLst/>
              <a:ahLst/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" name="CustomShape 16"/>
            <p:cNvSpPr/>
            <p:nvPr/>
          </p:nvSpPr>
          <p:spPr>
            <a:xfrm>
              <a:off x="11885040" y="6677640"/>
              <a:ext cx="254520" cy="177480"/>
            </a:xfrm>
            <a:custGeom>
              <a:avLst/>
              <a:gdLst/>
              <a:ahLst/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6" name="CustomShape 17"/>
            <p:cNvSpPr/>
            <p:nvPr/>
          </p:nvSpPr>
          <p:spPr>
            <a:xfrm>
              <a:off x="11531160" y="6516720"/>
              <a:ext cx="583920" cy="340200"/>
            </a:xfrm>
            <a:custGeom>
              <a:avLst/>
              <a:gdLst/>
              <a:ahLst/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7" name="CustomShape 18"/>
            <p:cNvSpPr/>
            <p:nvPr/>
          </p:nvSpPr>
          <p:spPr>
            <a:xfrm>
              <a:off x="9536400" y="5460480"/>
              <a:ext cx="2589840" cy="1380240"/>
            </a:xfrm>
            <a:custGeom>
              <a:avLst/>
              <a:gdLst/>
              <a:ahLst/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" name="CustomShape 19"/>
            <p:cNvSpPr/>
            <p:nvPr/>
          </p:nvSpPr>
          <p:spPr>
            <a:xfrm>
              <a:off x="9317160" y="5113080"/>
              <a:ext cx="2822040" cy="1744560"/>
            </a:xfrm>
            <a:custGeom>
              <a:avLst/>
              <a:gdLst/>
              <a:ahLst/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" name="CustomShape 20"/>
            <p:cNvSpPr/>
            <p:nvPr/>
          </p:nvSpPr>
          <p:spPr>
            <a:xfrm>
              <a:off x="9136080" y="4664160"/>
              <a:ext cx="2990160" cy="2190960"/>
            </a:xfrm>
            <a:custGeom>
              <a:avLst/>
              <a:gdLst/>
              <a:ahLst/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20" name="PlaceHolder 2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p>
            <a:pPr algn="ctr">
              <a:lnSpc>
                <a:spcPct val="100000"/>
              </a:lnSpc>
            </a:pPr>
            <a:r>
              <a:rPr b="0" lang="en-US" sz="6000" spc="-1" strike="noStrike">
                <a:solidFill>
                  <a:srgbClr val="201449"/>
                </a:solidFill>
                <a:latin typeface="Rockwell"/>
              </a:rPr>
              <a:t>Click to edit Master title style</a:t>
            </a:r>
            <a:endParaRPr b="0" lang="en-US" sz="60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21" name="PlaceHolder 2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F488B2CC-BCC3-44B8-B37A-BBA734A9EAA2}" type="datetime">
              <a:rPr b="0" lang="hr-HR" sz="900" spc="199" strike="noStrike" cap="all">
                <a:solidFill>
                  <a:srgbClr val="e45221"/>
                </a:solidFill>
                <a:latin typeface="Segoe UI"/>
              </a:rPr>
              <a:t>3.11.20</a:t>
            </a:fld>
            <a:endParaRPr b="0" lang="hr-HR" sz="900" spc="-1" strike="noStrike">
              <a:latin typeface="Times New Roman"/>
            </a:endParaRPr>
          </a:p>
        </p:txBody>
      </p:sp>
      <p:sp>
        <p:nvSpPr>
          <p:cNvPr id="22" name="PlaceHolder 2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23" name="PlaceHolder 24"/>
          <p:cNvSpPr>
            <a:spLocks noGrp="1"/>
          </p:cNvSpPr>
          <p:nvPr>
            <p:ph type="sldNum"/>
          </p:nvPr>
        </p:nvSpPr>
        <p:spPr>
          <a:xfrm>
            <a:off x="9906120" y="6356520"/>
            <a:ext cx="14475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51E3AC60-3FC7-41C3-8FA6-34B945A360E7}" type="slidenum">
              <a:rPr b="0" lang="hr-HR" sz="900" spc="199" strike="noStrike" cap="all">
                <a:solidFill>
                  <a:srgbClr val="e45221"/>
                </a:solidFill>
                <a:latin typeface="Segoe UI"/>
              </a:rPr>
              <a:t>&lt;number&gt;</a:t>
            </a:fld>
            <a:endParaRPr b="0" lang="hr-HR" sz="900" spc="-1" strike="noStrike">
              <a:latin typeface="Times New Roman"/>
            </a:endParaRPr>
          </a:p>
        </p:txBody>
      </p:sp>
      <p:sp>
        <p:nvSpPr>
          <p:cNvPr id="24" name="PlaceHolder 2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Kliknite za uređivanje oblika teksta</a:t>
            </a:r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201449"/>
                </a:solidFill>
                <a:latin typeface="Segoe UI"/>
              </a:rPr>
              <a:t>Druga razina konture</a:t>
            </a:r>
            <a:endParaRPr b="0" lang="en-US" sz="2000" spc="-1" strike="noStrike">
              <a:solidFill>
                <a:srgbClr val="201449"/>
              </a:solidFill>
              <a:latin typeface="Segoe U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201449"/>
                </a:solidFill>
                <a:latin typeface="Segoe UI"/>
              </a:rPr>
              <a:t>Treća razina konture</a:t>
            </a:r>
            <a:endParaRPr b="0" lang="en-US" sz="1800" spc="-1" strike="noStrike">
              <a:solidFill>
                <a:srgbClr val="201449"/>
              </a:solidFill>
              <a:latin typeface="Segoe U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201449"/>
                </a:solidFill>
                <a:latin typeface="Segoe UI"/>
              </a:rPr>
              <a:t>Četvrta razina kontura</a:t>
            </a:r>
            <a:endParaRPr b="0" lang="en-US" sz="1800" spc="-1" strike="noStrike">
              <a:solidFill>
                <a:srgbClr val="201449"/>
              </a:solidFill>
              <a:latin typeface="Segoe U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201449"/>
                </a:solidFill>
                <a:latin typeface="Segoe UI"/>
              </a:rPr>
              <a:t>Peta razina kontura</a:t>
            </a:r>
            <a:endParaRPr b="0" lang="en-US" sz="2000" spc="-1" strike="noStrike">
              <a:solidFill>
                <a:srgbClr val="201449"/>
              </a:solidFill>
              <a:latin typeface="Segoe U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201449"/>
                </a:solidFill>
                <a:latin typeface="Segoe UI"/>
              </a:rPr>
              <a:t>Šesta razina kontura</a:t>
            </a:r>
            <a:endParaRPr b="0" lang="en-US" sz="2000" spc="-1" strike="noStrike">
              <a:solidFill>
                <a:srgbClr val="201449"/>
              </a:solidFill>
              <a:latin typeface="Segoe U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201449"/>
                </a:solidFill>
                <a:latin typeface="Segoe UI"/>
              </a:rPr>
              <a:t>Sedma razina konture</a:t>
            </a:r>
            <a:endParaRPr b="0" lang="en-US" sz="2000" spc="-1" strike="noStrike">
              <a:solidFill>
                <a:srgbClr val="201449"/>
              </a:solidFill>
              <a:latin typeface="Segoe U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2" name="CustomShape 2"/>
          <p:cNvSpPr/>
          <p:nvPr/>
        </p:nvSpPr>
        <p:spPr>
          <a:xfrm rot="10800000">
            <a:off x="693000" y="-2880"/>
            <a:ext cx="1325880" cy="597240"/>
          </a:xfrm>
          <a:custGeom>
            <a:avLst/>
            <a:gdLst/>
            <a:ahLst/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" name="CustomShape 3"/>
          <p:cNvSpPr/>
          <p:nvPr/>
        </p:nvSpPr>
        <p:spPr>
          <a:xfrm>
            <a:off x="10439280" y="6172200"/>
            <a:ext cx="1481760" cy="678960"/>
          </a:xfrm>
          <a:custGeom>
            <a:avLst/>
            <a:gdLst/>
            <a:ahLst/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" name="CustomShape 4"/>
          <p:cNvSpPr/>
          <p:nvPr/>
        </p:nvSpPr>
        <p:spPr>
          <a:xfrm>
            <a:off x="7977240" y="5197320"/>
            <a:ext cx="4211280" cy="1660320"/>
          </a:xfrm>
          <a:custGeom>
            <a:avLst/>
            <a:gdLst/>
            <a:ahLst/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65" name="Group 5"/>
          <p:cNvGrpSpPr/>
          <p:nvPr/>
        </p:nvGrpSpPr>
        <p:grpSpPr>
          <a:xfrm>
            <a:off x="10800" y="15120"/>
            <a:ext cx="2198520" cy="3330720"/>
            <a:chOff x="10800" y="15120"/>
            <a:chExt cx="2198520" cy="3330720"/>
          </a:xfrm>
        </p:grpSpPr>
        <p:sp>
          <p:nvSpPr>
            <p:cNvPr id="66" name="CustomShape 6"/>
            <p:cNvSpPr/>
            <p:nvPr/>
          </p:nvSpPr>
          <p:spPr>
            <a:xfrm>
              <a:off x="19440" y="15120"/>
              <a:ext cx="2189880" cy="3330720"/>
            </a:xfrm>
            <a:custGeom>
              <a:avLst/>
              <a:gdLst/>
              <a:ahLst/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7" name="CustomShape 7"/>
            <p:cNvSpPr/>
            <p:nvPr/>
          </p:nvSpPr>
          <p:spPr>
            <a:xfrm>
              <a:off x="10800" y="15120"/>
              <a:ext cx="1978200" cy="3074760"/>
            </a:xfrm>
            <a:custGeom>
              <a:avLst/>
              <a:gdLst/>
              <a:ahLst/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8" name="CustomShape 8"/>
            <p:cNvSpPr/>
            <p:nvPr/>
          </p:nvSpPr>
          <p:spPr>
            <a:xfrm>
              <a:off x="25200" y="15120"/>
              <a:ext cx="1565640" cy="2737080"/>
            </a:xfrm>
            <a:custGeom>
              <a:avLst/>
              <a:gdLst/>
              <a:ahLst/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" name="CustomShape 9"/>
            <p:cNvSpPr/>
            <p:nvPr/>
          </p:nvSpPr>
          <p:spPr>
            <a:xfrm>
              <a:off x="10800" y="15120"/>
              <a:ext cx="1368000" cy="2644560"/>
            </a:xfrm>
            <a:custGeom>
              <a:avLst/>
              <a:gdLst/>
              <a:ahLst/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" name="CustomShape 10"/>
            <p:cNvSpPr/>
            <p:nvPr/>
          </p:nvSpPr>
          <p:spPr>
            <a:xfrm>
              <a:off x="18720" y="543960"/>
              <a:ext cx="493920" cy="1905120"/>
            </a:xfrm>
            <a:custGeom>
              <a:avLst/>
              <a:gdLst/>
              <a:ahLst/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" name="CustomShape 11"/>
            <p:cNvSpPr/>
            <p:nvPr/>
          </p:nvSpPr>
          <p:spPr>
            <a:xfrm>
              <a:off x="10800" y="672120"/>
              <a:ext cx="396720" cy="1689840"/>
            </a:xfrm>
            <a:custGeom>
              <a:avLst/>
              <a:gdLst/>
              <a:ahLst/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2" name="CustomShape 12"/>
            <p:cNvSpPr/>
            <p:nvPr/>
          </p:nvSpPr>
          <p:spPr>
            <a:xfrm>
              <a:off x="23040" y="881280"/>
              <a:ext cx="258480" cy="1336320"/>
            </a:xfrm>
            <a:custGeom>
              <a:avLst/>
              <a:gdLst/>
              <a:ahLst/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73" name="Group 13"/>
          <p:cNvGrpSpPr/>
          <p:nvPr/>
        </p:nvGrpSpPr>
        <p:grpSpPr>
          <a:xfrm>
            <a:off x="8610480" y="3276720"/>
            <a:ext cx="3529080" cy="3580920"/>
            <a:chOff x="8610480" y="3276720"/>
            <a:chExt cx="3529080" cy="3580920"/>
          </a:xfrm>
        </p:grpSpPr>
        <p:sp>
          <p:nvSpPr>
            <p:cNvPr id="74" name="CustomShape 14"/>
            <p:cNvSpPr/>
            <p:nvPr/>
          </p:nvSpPr>
          <p:spPr>
            <a:xfrm>
              <a:off x="8610480" y="3276720"/>
              <a:ext cx="3515760" cy="3565080"/>
            </a:xfrm>
            <a:custGeom>
              <a:avLst/>
              <a:gdLst/>
              <a:ahLst/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5" name="CustomShape 15"/>
            <p:cNvSpPr/>
            <p:nvPr/>
          </p:nvSpPr>
          <p:spPr>
            <a:xfrm>
              <a:off x="8861040" y="4186080"/>
              <a:ext cx="3265200" cy="2667600"/>
            </a:xfrm>
            <a:custGeom>
              <a:avLst/>
              <a:gdLst/>
              <a:ahLst/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6" name="CustomShape 16"/>
            <p:cNvSpPr/>
            <p:nvPr/>
          </p:nvSpPr>
          <p:spPr>
            <a:xfrm>
              <a:off x="11885040" y="6677640"/>
              <a:ext cx="254520" cy="177480"/>
            </a:xfrm>
            <a:custGeom>
              <a:avLst/>
              <a:gdLst/>
              <a:ahLst/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7" name="CustomShape 17"/>
            <p:cNvSpPr/>
            <p:nvPr/>
          </p:nvSpPr>
          <p:spPr>
            <a:xfrm>
              <a:off x="11531160" y="6516720"/>
              <a:ext cx="583920" cy="340200"/>
            </a:xfrm>
            <a:custGeom>
              <a:avLst/>
              <a:gdLst/>
              <a:ahLst/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8" name="CustomShape 18"/>
            <p:cNvSpPr/>
            <p:nvPr/>
          </p:nvSpPr>
          <p:spPr>
            <a:xfrm>
              <a:off x="9536400" y="5460480"/>
              <a:ext cx="2589840" cy="1380240"/>
            </a:xfrm>
            <a:custGeom>
              <a:avLst/>
              <a:gdLst/>
              <a:ahLst/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9" name="CustomShape 19"/>
            <p:cNvSpPr/>
            <p:nvPr/>
          </p:nvSpPr>
          <p:spPr>
            <a:xfrm>
              <a:off x="9317160" y="5113080"/>
              <a:ext cx="2822040" cy="1744560"/>
            </a:xfrm>
            <a:custGeom>
              <a:avLst/>
              <a:gdLst/>
              <a:ahLst/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80" name="CustomShape 20"/>
            <p:cNvSpPr/>
            <p:nvPr/>
          </p:nvSpPr>
          <p:spPr>
            <a:xfrm>
              <a:off x="9136080" y="4664160"/>
              <a:ext cx="2990160" cy="2190960"/>
            </a:xfrm>
            <a:custGeom>
              <a:avLst/>
              <a:gdLst/>
              <a:ahLst/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81" name="PlaceHolder 2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201449"/>
                </a:solidFill>
                <a:latin typeface="Rockwell"/>
              </a:rPr>
              <a:t>Click to edit Master title style</a:t>
            </a:r>
            <a:endParaRPr b="0" lang="en-US" sz="4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82" name="PlaceHolder 2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p>
            <a:pPr marL="228600" indent="-228240">
              <a:lnSpc>
                <a:spcPct val="110000"/>
              </a:lnSpc>
              <a:spcBef>
                <a:spcPts val="1001"/>
              </a:spcBef>
              <a:buClr>
                <a:srgbClr val="7162fe"/>
              </a:buClr>
              <a:buFont typeface="Avenir Next LT Pro"/>
              <a:buChar char="+"/>
            </a:pP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Click to edit Master text styles</a:t>
            </a:r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  <a:p>
            <a:pPr lvl="1" marL="685800" indent="-228240">
              <a:lnSpc>
                <a:spcPct val="110000"/>
              </a:lnSpc>
              <a:spcBef>
                <a:spcPts val="499"/>
              </a:spcBef>
              <a:buClr>
                <a:srgbClr val="7162fe"/>
              </a:buClr>
              <a:buFont typeface="Avenir Next LT Pro"/>
              <a:buChar char="+"/>
            </a:pPr>
            <a:r>
              <a:rPr b="0" lang="en-US" sz="2400" spc="-1" strike="noStrike">
                <a:solidFill>
                  <a:srgbClr val="201449"/>
                </a:solidFill>
                <a:latin typeface="Segoe UI"/>
              </a:rPr>
              <a:t>Second level</a:t>
            </a:r>
            <a:endParaRPr b="0" lang="en-US" sz="2400" spc="-1" strike="noStrike">
              <a:solidFill>
                <a:srgbClr val="201449"/>
              </a:solidFill>
              <a:latin typeface="Segoe UI"/>
            </a:endParaRPr>
          </a:p>
          <a:p>
            <a:pPr lvl="2" marL="1143000" indent="-228240">
              <a:lnSpc>
                <a:spcPct val="110000"/>
              </a:lnSpc>
              <a:spcBef>
                <a:spcPts val="499"/>
              </a:spcBef>
              <a:buClr>
                <a:srgbClr val="7162fe"/>
              </a:buClr>
              <a:buFont typeface="Avenir Next LT Pro"/>
              <a:buChar char="+"/>
            </a:pPr>
            <a:r>
              <a:rPr b="0" lang="en-US" sz="2000" spc="-1" strike="noStrike">
                <a:solidFill>
                  <a:srgbClr val="201449"/>
                </a:solidFill>
                <a:latin typeface="Segoe UI"/>
              </a:rPr>
              <a:t>Third level</a:t>
            </a:r>
            <a:endParaRPr b="0" lang="en-US" sz="2000" spc="-1" strike="noStrike">
              <a:solidFill>
                <a:srgbClr val="201449"/>
              </a:solidFill>
              <a:latin typeface="Segoe UI"/>
            </a:endParaRPr>
          </a:p>
          <a:p>
            <a:pPr lvl="3" marL="1600200" indent="-228240">
              <a:lnSpc>
                <a:spcPct val="110000"/>
              </a:lnSpc>
              <a:spcBef>
                <a:spcPts val="499"/>
              </a:spcBef>
              <a:buClr>
                <a:srgbClr val="7162fe"/>
              </a:buClr>
              <a:buFont typeface="Avenir Next LT Pro"/>
              <a:buChar char="+"/>
            </a:pPr>
            <a:r>
              <a:rPr b="0" lang="en-US" sz="1800" spc="-1" strike="noStrike">
                <a:solidFill>
                  <a:srgbClr val="201449"/>
                </a:solidFill>
                <a:latin typeface="Segoe UI"/>
              </a:rPr>
              <a:t>Fourth level</a:t>
            </a:r>
            <a:endParaRPr b="0" lang="en-US" sz="1800" spc="-1" strike="noStrike">
              <a:solidFill>
                <a:srgbClr val="201449"/>
              </a:solidFill>
              <a:latin typeface="Segoe UI"/>
            </a:endParaRPr>
          </a:p>
          <a:p>
            <a:pPr lvl="4" marL="2057400" indent="-228240">
              <a:lnSpc>
                <a:spcPct val="110000"/>
              </a:lnSpc>
              <a:spcBef>
                <a:spcPts val="499"/>
              </a:spcBef>
              <a:buClr>
                <a:srgbClr val="7162fe"/>
              </a:buClr>
              <a:buFont typeface="Avenir Next LT Pro"/>
              <a:buChar char="+"/>
            </a:pPr>
            <a:r>
              <a:rPr b="0" lang="en-US" sz="1800" spc="-1" strike="noStrike">
                <a:solidFill>
                  <a:srgbClr val="201449"/>
                </a:solidFill>
                <a:latin typeface="Segoe UI"/>
              </a:rPr>
              <a:t>Fifth level</a:t>
            </a:r>
            <a:endParaRPr b="0" lang="en-US" sz="1800" spc="-1" strike="noStrike">
              <a:solidFill>
                <a:srgbClr val="201449"/>
              </a:solidFill>
              <a:latin typeface="Segoe UI"/>
            </a:endParaRPr>
          </a:p>
        </p:txBody>
      </p:sp>
      <p:sp>
        <p:nvSpPr>
          <p:cNvPr id="83" name="PlaceHolder 2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AD8BCBB9-1DC8-47EF-9740-89EACD90823A}" type="datetime">
              <a:rPr b="0" lang="hr-HR" sz="900" spc="199" strike="noStrike" cap="all">
                <a:solidFill>
                  <a:srgbClr val="e45221"/>
                </a:solidFill>
                <a:latin typeface="Segoe UI"/>
              </a:rPr>
              <a:t>3.11.20</a:t>
            </a:fld>
            <a:endParaRPr b="0" lang="hr-HR" sz="900" spc="-1" strike="noStrike">
              <a:latin typeface="Times New Roman"/>
            </a:endParaRPr>
          </a:p>
        </p:txBody>
      </p:sp>
      <p:sp>
        <p:nvSpPr>
          <p:cNvPr id="84" name="PlaceHolder 2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hr-HR" sz="2400" spc="-1" strike="noStrike">
              <a:latin typeface="Times New Roman"/>
            </a:endParaRPr>
          </a:p>
        </p:txBody>
      </p:sp>
      <p:sp>
        <p:nvSpPr>
          <p:cNvPr id="85" name="PlaceHolder 25"/>
          <p:cNvSpPr>
            <a:spLocks noGrp="1"/>
          </p:cNvSpPr>
          <p:nvPr>
            <p:ph type="sldNum"/>
          </p:nvPr>
        </p:nvSpPr>
        <p:spPr>
          <a:xfrm>
            <a:off x="9906120" y="6356520"/>
            <a:ext cx="14475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F92AB9B-6956-412D-BC84-392EF4F2A6E7}" type="slidenum">
              <a:rPr b="0" lang="hr-HR" sz="900" spc="199" strike="noStrike" cap="all">
                <a:solidFill>
                  <a:srgbClr val="e45221"/>
                </a:solidFill>
                <a:latin typeface="Segoe UI"/>
              </a:rPr>
              <a:t>&lt;number&gt;</a:t>
            </a:fld>
            <a:endParaRPr b="0" lang="hr-HR" sz="9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3" name="CustomShape 2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4" name="CustomShape 3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25" name="Picture 3" descr=""/>
          <p:cNvPicPr/>
          <p:nvPr/>
        </p:nvPicPr>
        <p:blipFill>
          <a:blip r:embed="rId1">
            <a:alphaModFix amt="70000"/>
          </a:blip>
          <a:srcRect l="0" t="7124" r="-2" b="8603"/>
          <a:stretch/>
        </p:blipFill>
        <p:spPr>
          <a:xfrm>
            <a:off x="0" y="0"/>
            <a:ext cx="12188520" cy="6857640"/>
          </a:xfrm>
          <a:prstGeom prst="rect">
            <a:avLst/>
          </a:prstGeom>
          <a:ln>
            <a:noFill/>
          </a:ln>
        </p:spPr>
      </p:pic>
      <p:grpSp>
        <p:nvGrpSpPr>
          <p:cNvPr id="126" name="Group 4"/>
          <p:cNvGrpSpPr/>
          <p:nvPr/>
        </p:nvGrpSpPr>
        <p:grpSpPr>
          <a:xfrm>
            <a:off x="0" y="20520"/>
            <a:ext cx="4853160" cy="5104440"/>
            <a:chOff x="0" y="20520"/>
            <a:chExt cx="4853160" cy="5104440"/>
          </a:xfrm>
        </p:grpSpPr>
        <p:sp>
          <p:nvSpPr>
            <p:cNvPr id="127" name="CustomShape 5"/>
            <p:cNvSpPr/>
            <p:nvPr/>
          </p:nvSpPr>
          <p:spPr>
            <a:xfrm rot="16200000">
              <a:off x="-110880" y="150840"/>
              <a:ext cx="5085000" cy="4843800"/>
            </a:xfrm>
            <a:custGeom>
              <a:avLst/>
              <a:gdLst/>
              <a:ahLst/>
              <a:rect l="l" t="t" r="r" b="b"/>
              <a:pathLst>
                <a:path w="5085197" h="4844224">
                  <a:moveTo>
                    <a:pt x="425663" y="0"/>
                  </a:moveTo>
                  <a:cubicBezTo>
                    <a:pt x="425663" y="0"/>
                    <a:pt x="309172" y="142875"/>
                    <a:pt x="277263" y="200882"/>
                  </a:cubicBezTo>
                  <a:cubicBezTo>
                    <a:pt x="229448" y="287846"/>
                    <a:pt x="191253" y="379571"/>
                    <a:pt x="155629" y="472154"/>
                  </a:cubicBezTo>
                  <a:cubicBezTo>
                    <a:pt x="116291" y="574548"/>
                    <a:pt x="80953" y="678561"/>
                    <a:pt x="55998" y="785336"/>
                  </a:cubicBezTo>
                  <a:cubicBezTo>
                    <a:pt x="27804" y="906399"/>
                    <a:pt x="13707" y="1030224"/>
                    <a:pt x="6182" y="1154335"/>
                  </a:cubicBezTo>
                  <a:cubicBezTo>
                    <a:pt x="-2391" y="1295114"/>
                    <a:pt x="-1724" y="1436370"/>
                    <a:pt x="6182" y="1577245"/>
                  </a:cubicBezTo>
                  <a:cubicBezTo>
                    <a:pt x="13421" y="1706309"/>
                    <a:pt x="26851" y="1835372"/>
                    <a:pt x="59998" y="1960245"/>
                  </a:cubicBezTo>
                  <a:cubicBezTo>
                    <a:pt x="88097" y="2066258"/>
                    <a:pt x="130007" y="2168176"/>
                    <a:pt x="187633" y="2261426"/>
                  </a:cubicBezTo>
                  <a:cubicBezTo>
                    <a:pt x="236496" y="2340578"/>
                    <a:pt x="296028" y="2412587"/>
                    <a:pt x="365084" y="2474881"/>
                  </a:cubicBezTo>
                  <a:cubicBezTo>
                    <a:pt x="447761" y="2549366"/>
                    <a:pt x="542439" y="2609088"/>
                    <a:pt x="642261" y="2658428"/>
                  </a:cubicBezTo>
                  <a:cubicBezTo>
                    <a:pt x="744941" y="2709196"/>
                    <a:pt x="852573" y="2749963"/>
                    <a:pt x="965254" y="2770156"/>
                  </a:cubicBezTo>
                  <a:cubicBezTo>
                    <a:pt x="1080030" y="2790635"/>
                    <a:pt x="1197664" y="2789778"/>
                    <a:pt x="1312155" y="2812066"/>
                  </a:cubicBezTo>
                  <a:cubicBezTo>
                    <a:pt x="1375877" y="2824448"/>
                    <a:pt x="1437980" y="2844641"/>
                    <a:pt x="1493606" y="2877884"/>
                  </a:cubicBezTo>
                  <a:cubicBezTo>
                    <a:pt x="1578283" y="2928366"/>
                    <a:pt x="1643053" y="3005138"/>
                    <a:pt x="1700965" y="3085338"/>
                  </a:cubicBezTo>
                  <a:cubicBezTo>
                    <a:pt x="1756020" y="3161538"/>
                    <a:pt x="1805645" y="3241548"/>
                    <a:pt x="1856508" y="3320701"/>
                  </a:cubicBezTo>
                  <a:cubicBezTo>
                    <a:pt x="1888893" y="3371183"/>
                    <a:pt x="1922707" y="3421380"/>
                    <a:pt x="1968141" y="3460337"/>
                  </a:cubicBezTo>
                  <a:cubicBezTo>
                    <a:pt x="2019005" y="3503962"/>
                    <a:pt x="2082060" y="3529679"/>
                    <a:pt x="2147593" y="3544157"/>
                  </a:cubicBezTo>
                  <a:cubicBezTo>
                    <a:pt x="2260559" y="3569018"/>
                    <a:pt x="2377526" y="3558445"/>
                    <a:pt x="2492493" y="3544157"/>
                  </a:cubicBezTo>
                  <a:cubicBezTo>
                    <a:pt x="2572122" y="3534251"/>
                    <a:pt x="2653370" y="3521012"/>
                    <a:pt x="2729760" y="3544157"/>
                  </a:cubicBezTo>
                  <a:cubicBezTo>
                    <a:pt x="2781291" y="3559778"/>
                    <a:pt x="2826249" y="3590735"/>
                    <a:pt x="2865301" y="3627978"/>
                  </a:cubicBezTo>
                  <a:cubicBezTo>
                    <a:pt x="2910831" y="3671411"/>
                    <a:pt x="2948550" y="3722180"/>
                    <a:pt x="2984935" y="3773615"/>
                  </a:cubicBezTo>
                  <a:cubicBezTo>
                    <a:pt x="3035608" y="3845147"/>
                    <a:pt x="3084471" y="3918109"/>
                    <a:pt x="3126477" y="3995071"/>
                  </a:cubicBezTo>
                  <a:cubicBezTo>
                    <a:pt x="3188961" y="4109371"/>
                    <a:pt x="3239729" y="4229576"/>
                    <a:pt x="3293926" y="4348163"/>
                  </a:cubicBezTo>
                  <a:cubicBezTo>
                    <a:pt x="3337646" y="4443698"/>
                    <a:pt x="3384318" y="4538187"/>
                    <a:pt x="3445469" y="4623435"/>
                  </a:cubicBezTo>
                  <a:cubicBezTo>
                    <a:pt x="3474330" y="4663631"/>
                    <a:pt x="3507858" y="4700207"/>
                    <a:pt x="3549196" y="4727163"/>
                  </a:cubicBezTo>
                  <a:cubicBezTo>
                    <a:pt x="3665401" y="4802886"/>
                    <a:pt x="3813896" y="4783931"/>
                    <a:pt x="3953913" y="4773073"/>
                  </a:cubicBezTo>
                  <a:cubicBezTo>
                    <a:pt x="4105170" y="4761262"/>
                    <a:pt x="4256904" y="4753928"/>
                    <a:pt x="4406542" y="4729163"/>
                  </a:cubicBezTo>
                  <a:cubicBezTo>
                    <a:pt x="4462168" y="4720019"/>
                    <a:pt x="4517698" y="4709256"/>
                    <a:pt x="4573991" y="4709256"/>
                  </a:cubicBezTo>
                  <a:cubicBezTo>
                    <a:pt x="4675813" y="4709065"/>
                    <a:pt x="4891841" y="4844225"/>
                    <a:pt x="5085198" y="4844225"/>
                  </a:cubicBezTo>
                </a:path>
              </a:pathLst>
            </a:custGeom>
            <a:noFill/>
            <a:ln cap="rnd" w="9360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8" name="CustomShape 6"/>
            <p:cNvSpPr/>
            <p:nvPr/>
          </p:nvSpPr>
          <p:spPr>
            <a:xfrm rot="16200000">
              <a:off x="-171000" y="210960"/>
              <a:ext cx="5010120" cy="4649040"/>
            </a:xfrm>
            <a:custGeom>
              <a:avLst/>
              <a:gdLst/>
              <a:ahLst/>
              <a:rect l="l" t="t" r="r" b="b"/>
              <a:pathLst>
                <a:path w="5010476" h="4649438">
                  <a:moveTo>
                    <a:pt x="454193" y="0"/>
                  </a:moveTo>
                  <a:cubicBezTo>
                    <a:pt x="448478" y="9811"/>
                    <a:pt x="357800" y="83153"/>
                    <a:pt x="352085" y="92869"/>
                  </a:cubicBezTo>
                  <a:cubicBezTo>
                    <a:pt x="318271" y="150495"/>
                    <a:pt x="275694" y="202597"/>
                    <a:pt x="242452" y="260414"/>
                  </a:cubicBezTo>
                  <a:cubicBezTo>
                    <a:pt x="192922" y="346424"/>
                    <a:pt x="162632" y="441484"/>
                    <a:pt x="130819" y="535686"/>
                  </a:cubicBezTo>
                  <a:cubicBezTo>
                    <a:pt x="105482" y="610648"/>
                    <a:pt x="77574" y="684752"/>
                    <a:pt x="57000" y="761143"/>
                  </a:cubicBezTo>
                  <a:cubicBezTo>
                    <a:pt x="23853" y="884682"/>
                    <a:pt x="8994" y="1012222"/>
                    <a:pt x="3184" y="1140143"/>
                  </a:cubicBezTo>
                  <a:cubicBezTo>
                    <a:pt x="-1388" y="1239964"/>
                    <a:pt x="-721" y="1339882"/>
                    <a:pt x="3184" y="1439704"/>
                  </a:cubicBezTo>
                  <a:cubicBezTo>
                    <a:pt x="9280" y="1596676"/>
                    <a:pt x="22805" y="1753553"/>
                    <a:pt x="60524" y="1905953"/>
                  </a:cubicBezTo>
                  <a:cubicBezTo>
                    <a:pt x="92433" y="2034635"/>
                    <a:pt x="141106" y="2158937"/>
                    <a:pt x="213686" y="2269808"/>
                  </a:cubicBezTo>
                  <a:cubicBezTo>
                    <a:pt x="258644" y="2338483"/>
                    <a:pt x="312080" y="2401253"/>
                    <a:pt x="373325" y="2455926"/>
                  </a:cubicBezTo>
                  <a:cubicBezTo>
                    <a:pt x="453431" y="2527459"/>
                    <a:pt x="545252" y="2584514"/>
                    <a:pt x="644502" y="2625662"/>
                  </a:cubicBezTo>
                  <a:cubicBezTo>
                    <a:pt x="727370" y="2660047"/>
                    <a:pt x="814428" y="2683002"/>
                    <a:pt x="902915" y="2697195"/>
                  </a:cubicBezTo>
                  <a:cubicBezTo>
                    <a:pt x="1009310" y="2714244"/>
                    <a:pt x="1117133" y="2718911"/>
                    <a:pt x="1224860" y="2719102"/>
                  </a:cubicBezTo>
                  <a:cubicBezTo>
                    <a:pt x="1293726" y="2719292"/>
                    <a:pt x="1362878" y="2717673"/>
                    <a:pt x="1430315" y="2731008"/>
                  </a:cubicBezTo>
                  <a:cubicBezTo>
                    <a:pt x="1515563" y="2747867"/>
                    <a:pt x="1595383" y="2787872"/>
                    <a:pt x="1652914" y="2852642"/>
                  </a:cubicBezTo>
                  <a:cubicBezTo>
                    <a:pt x="1688061" y="2892266"/>
                    <a:pt x="1713398" y="2939320"/>
                    <a:pt x="1739306" y="2985611"/>
                  </a:cubicBezTo>
                  <a:cubicBezTo>
                    <a:pt x="1772167" y="3044476"/>
                    <a:pt x="1806743" y="3102578"/>
                    <a:pt x="1848938" y="3155156"/>
                  </a:cubicBezTo>
                  <a:cubicBezTo>
                    <a:pt x="1894754" y="3212306"/>
                    <a:pt x="1949427" y="3262503"/>
                    <a:pt x="2015054" y="3294793"/>
                  </a:cubicBezTo>
                  <a:cubicBezTo>
                    <a:pt x="2081825" y="3327749"/>
                    <a:pt x="2156596" y="3340037"/>
                    <a:pt x="2231082" y="3336322"/>
                  </a:cubicBezTo>
                  <a:cubicBezTo>
                    <a:pt x="2300423" y="3332893"/>
                    <a:pt x="2368813" y="3315557"/>
                    <a:pt x="2427106" y="3278124"/>
                  </a:cubicBezTo>
                  <a:cubicBezTo>
                    <a:pt x="2474541" y="3247644"/>
                    <a:pt x="2513403" y="3204877"/>
                    <a:pt x="2531786" y="3151823"/>
                  </a:cubicBezTo>
                  <a:cubicBezTo>
                    <a:pt x="2558837" y="3073622"/>
                    <a:pt x="2535691" y="2989707"/>
                    <a:pt x="2520165" y="2907411"/>
                  </a:cubicBezTo>
                  <a:cubicBezTo>
                    <a:pt x="2503973" y="2821496"/>
                    <a:pt x="2495781" y="2734342"/>
                    <a:pt x="2481970" y="2648045"/>
                  </a:cubicBezTo>
                  <a:cubicBezTo>
                    <a:pt x="2474731" y="2603087"/>
                    <a:pt x="2466159" y="2558320"/>
                    <a:pt x="2458729" y="2513362"/>
                  </a:cubicBezTo>
                  <a:cubicBezTo>
                    <a:pt x="2452919" y="2478310"/>
                    <a:pt x="2447870" y="2442305"/>
                    <a:pt x="2458729" y="2408587"/>
                  </a:cubicBezTo>
                  <a:cubicBezTo>
                    <a:pt x="2475779" y="2355628"/>
                    <a:pt x="2527119" y="2324481"/>
                    <a:pt x="2581697" y="2310479"/>
                  </a:cubicBezTo>
                  <a:cubicBezTo>
                    <a:pt x="2641990" y="2295049"/>
                    <a:pt x="2705617" y="2300954"/>
                    <a:pt x="2762767" y="2325434"/>
                  </a:cubicBezTo>
                  <a:cubicBezTo>
                    <a:pt x="2806011" y="2343912"/>
                    <a:pt x="2844206" y="2372582"/>
                    <a:pt x="2872400" y="2410206"/>
                  </a:cubicBezTo>
                  <a:cubicBezTo>
                    <a:pt x="2920787" y="2474595"/>
                    <a:pt x="2933931" y="2557463"/>
                    <a:pt x="2925549" y="2637949"/>
                  </a:cubicBezTo>
                  <a:cubicBezTo>
                    <a:pt x="2913548" y="2753392"/>
                    <a:pt x="2857636" y="2858262"/>
                    <a:pt x="2820869" y="2968752"/>
                  </a:cubicBezTo>
                  <a:cubicBezTo>
                    <a:pt x="2796486" y="3041904"/>
                    <a:pt x="2780388" y="3118390"/>
                    <a:pt x="2789342" y="3194876"/>
                  </a:cubicBezTo>
                  <a:cubicBezTo>
                    <a:pt x="2799914" y="3285554"/>
                    <a:pt x="2844587" y="3367373"/>
                    <a:pt x="2889069" y="3447574"/>
                  </a:cubicBezTo>
                  <a:cubicBezTo>
                    <a:pt x="2950695" y="3558826"/>
                    <a:pt x="3013560" y="3669506"/>
                    <a:pt x="3070139" y="3783330"/>
                  </a:cubicBezTo>
                  <a:cubicBezTo>
                    <a:pt x="3108239" y="3859911"/>
                    <a:pt x="3143481" y="3937826"/>
                    <a:pt x="3181486" y="4014407"/>
                  </a:cubicBezTo>
                  <a:cubicBezTo>
                    <a:pt x="3232445" y="4116991"/>
                    <a:pt x="3288452" y="4217099"/>
                    <a:pt x="3351888" y="4312539"/>
                  </a:cubicBezTo>
                  <a:cubicBezTo>
                    <a:pt x="3398180" y="4382262"/>
                    <a:pt x="3448567" y="4449795"/>
                    <a:pt x="3512194" y="4504087"/>
                  </a:cubicBezTo>
                  <a:cubicBezTo>
                    <a:pt x="3558867" y="4543901"/>
                    <a:pt x="3611826" y="4575906"/>
                    <a:pt x="3670119" y="4595051"/>
                  </a:cubicBezTo>
                  <a:cubicBezTo>
                    <a:pt x="3746795" y="4620292"/>
                    <a:pt x="3828519" y="4621911"/>
                    <a:pt x="3909386" y="4623816"/>
                  </a:cubicBezTo>
                  <a:cubicBezTo>
                    <a:pt x="3985205" y="4625531"/>
                    <a:pt x="4061025" y="4627436"/>
                    <a:pt x="4136653" y="4623816"/>
                  </a:cubicBezTo>
                  <a:cubicBezTo>
                    <a:pt x="4236380" y="4619054"/>
                    <a:pt x="4335345" y="4605052"/>
                    <a:pt x="4435071" y="4599432"/>
                  </a:cubicBezTo>
                  <a:cubicBezTo>
                    <a:pt x="4477648" y="4597051"/>
                    <a:pt x="4520415" y="4596194"/>
                    <a:pt x="4562992" y="4599432"/>
                  </a:cubicBezTo>
                  <a:cubicBezTo>
                    <a:pt x="4649765" y="4606005"/>
                    <a:pt x="4925799" y="4629150"/>
                    <a:pt x="5010477" y="4649439"/>
                  </a:cubicBezTo>
                </a:path>
              </a:pathLst>
            </a:custGeom>
            <a:noFill/>
            <a:ln cap="rnd" w="9360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29" name="CustomShape 7"/>
            <p:cNvSpPr/>
            <p:nvPr/>
          </p:nvSpPr>
          <p:spPr>
            <a:xfrm rot="16200000">
              <a:off x="-181080" y="220680"/>
              <a:ext cx="4933440" cy="4552200"/>
            </a:xfrm>
            <a:custGeom>
              <a:avLst/>
              <a:gdLst/>
              <a:ahLst/>
              <a:rect l="l" t="t" r="r" b="b"/>
              <a:pathLst>
                <a:path w="4933777" h="4552473">
                  <a:moveTo>
                    <a:pt x="4933778" y="4552474"/>
                  </a:moveTo>
                  <a:cubicBezTo>
                    <a:pt x="4747183" y="4533519"/>
                    <a:pt x="4208735" y="4496562"/>
                    <a:pt x="4020997" y="4493324"/>
                  </a:cubicBezTo>
                  <a:cubicBezTo>
                    <a:pt x="3939273" y="4491895"/>
                    <a:pt x="3857548" y="4485323"/>
                    <a:pt x="3777538" y="4468273"/>
                  </a:cubicBezTo>
                  <a:cubicBezTo>
                    <a:pt x="3639807" y="4438936"/>
                    <a:pt x="3509028" y="4378738"/>
                    <a:pt x="3411207" y="4277868"/>
                  </a:cubicBezTo>
                  <a:cubicBezTo>
                    <a:pt x="3323958" y="4187857"/>
                    <a:pt x="3270236" y="4072414"/>
                    <a:pt x="3215944" y="3958971"/>
                  </a:cubicBezTo>
                  <a:cubicBezTo>
                    <a:pt x="3161842" y="3845909"/>
                    <a:pt x="3106407" y="3733419"/>
                    <a:pt x="3056400" y="3618548"/>
                  </a:cubicBezTo>
                  <a:cubicBezTo>
                    <a:pt x="3013728" y="3520631"/>
                    <a:pt x="2975152" y="3420237"/>
                    <a:pt x="2963341" y="3314319"/>
                  </a:cubicBezTo>
                  <a:cubicBezTo>
                    <a:pt x="2946672" y="3164205"/>
                    <a:pt x="2985249" y="3015329"/>
                    <a:pt x="3029825" y="2870454"/>
                  </a:cubicBezTo>
                  <a:cubicBezTo>
                    <a:pt x="3072498" y="2731865"/>
                    <a:pt x="3122790" y="2590895"/>
                    <a:pt x="3094595" y="2449830"/>
                  </a:cubicBezTo>
                  <a:cubicBezTo>
                    <a:pt x="3078879" y="2371154"/>
                    <a:pt x="3040112" y="2298383"/>
                    <a:pt x="2979915" y="2245328"/>
                  </a:cubicBezTo>
                  <a:cubicBezTo>
                    <a:pt x="2939814" y="2209991"/>
                    <a:pt x="2892094" y="2185035"/>
                    <a:pt x="2843707" y="2162175"/>
                  </a:cubicBezTo>
                  <a:cubicBezTo>
                    <a:pt x="2744075" y="2115312"/>
                    <a:pt x="2639110" y="2075212"/>
                    <a:pt x="2529668" y="2080736"/>
                  </a:cubicBezTo>
                  <a:cubicBezTo>
                    <a:pt x="2463469" y="2084070"/>
                    <a:pt x="2399651" y="2103882"/>
                    <a:pt x="2336977" y="2125599"/>
                  </a:cubicBezTo>
                  <a:cubicBezTo>
                    <a:pt x="2233059" y="2161604"/>
                    <a:pt x="2130094" y="2203133"/>
                    <a:pt x="2044559" y="2271903"/>
                  </a:cubicBezTo>
                  <a:cubicBezTo>
                    <a:pt x="2030177" y="2283524"/>
                    <a:pt x="2016175" y="2295906"/>
                    <a:pt x="2007317" y="2312099"/>
                  </a:cubicBezTo>
                  <a:cubicBezTo>
                    <a:pt x="1997315" y="2330291"/>
                    <a:pt x="1994934" y="2351532"/>
                    <a:pt x="1999030" y="2371916"/>
                  </a:cubicBezTo>
                  <a:cubicBezTo>
                    <a:pt x="2011508" y="2434019"/>
                    <a:pt x="2079040" y="2461165"/>
                    <a:pt x="2129427" y="2502408"/>
                  </a:cubicBezTo>
                  <a:cubicBezTo>
                    <a:pt x="2170766" y="2536222"/>
                    <a:pt x="2202103" y="2580418"/>
                    <a:pt x="2226582" y="2627948"/>
                  </a:cubicBezTo>
                  <a:cubicBezTo>
                    <a:pt x="2251538" y="2676335"/>
                    <a:pt x="2269254" y="2728341"/>
                    <a:pt x="2273064" y="2782538"/>
                  </a:cubicBezTo>
                  <a:cubicBezTo>
                    <a:pt x="2278589" y="2859786"/>
                    <a:pt x="2256395" y="2937605"/>
                    <a:pt x="2203246" y="2993612"/>
                  </a:cubicBezTo>
                  <a:cubicBezTo>
                    <a:pt x="2178957" y="3019235"/>
                    <a:pt x="2149144" y="3039047"/>
                    <a:pt x="2115140" y="3048476"/>
                  </a:cubicBezTo>
                  <a:cubicBezTo>
                    <a:pt x="2060752" y="3063526"/>
                    <a:pt x="2003507" y="3049905"/>
                    <a:pt x="1952262" y="3025235"/>
                  </a:cubicBezTo>
                  <a:cubicBezTo>
                    <a:pt x="1889873" y="2995136"/>
                    <a:pt x="1836724" y="2948369"/>
                    <a:pt x="1801100" y="2888933"/>
                  </a:cubicBezTo>
                  <a:cubicBezTo>
                    <a:pt x="1764239" y="2827591"/>
                    <a:pt x="1748237" y="2756630"/>
                    <a:pt x="1722995" y="2689479"/>
                  </a:cubicBezTo>
                  <a:cubicBezTo>
                    <a:pt x="1706993" y="2646903"/>
                    <a:pt x="1686896" y="2605088"/>
                    <a:pt x="1653177" y="2574798"/>
                  </a:cubicBezTo>
                  <a:cubicBezTo>
                    <a:pt x="1611839" y="2537555"/>
                    <a:pt x="1555260" y="2522315"/>
                    <a:pt x="1500301" y="2531555"/>
                  </a:cubicBezTo>
                  <a:cubicBezTo>
                    <a:pt x="1452295" y="2539651"/>
                    <a:pt x="1409718" y="2565749"/>
                    <a:pt x="1364093" y="2583085"/>
                  </a:cubicBezTo>
                  <a:cubicBezTo>
                    <a:pt x="1308944" y="2603945"/>
                    <a:pt x="1249984" y="2611374"/>
                    <a:pt x="1191310" y="2618041"/>
                  </a:cubicBezTo>
                  <a:cubicBezTo>
                    <a:pt x="1047197" y="2634424"/>
                    <a:pt x="901274" y="2646236"/>
                    <a:pt x="759351" y="2618041"/>
                  </a:cubicBezTo>
                  <a:cubicBezTo>
                    <a:pt x="670388" y="2600325"/>
                    <a:pt x="585329" y="2567083"/>
                    <a:pt x="506843" y="2521649"/>
                  </a:cubicBezTo>
                  <a:cubicBezTo>
                    <a:pt x="425595" y="2474595"/>
                    <a:pt x="352253" y="2414778"/>
                    <a:pt x="290816" y="2343817"/>
                  </a:cubicBezTo>
                  <a:cubicBezTo>
                    <a:pt x="219284" y="2261140"/>
                    <a:pt x="165753" y="2164937"/>
                    <a:pt x="126320" y="2062925"/>
                  </a:cubicBezTo>
                  <a:cubicBezTo>
                    <a:pt x="68503" y="1913192"/>
                    <a:pt x="42500" y="1753838"/>
                    <a:pt x="24021" y="1594295"/>
                  </a:cubicBezTo>
                  <a:cubicBezTo>
                    <a:pt x="6590" y="1443609"/>
                    <a:pt x="-3411" y="1292066"/>
                    <a:pt x="1066" y="1140428"/>
                  </a:cubicBezTo>
                  <a:cubicBezTo>
                    <a:pt x="6305" y="962882"/>
                    <a:pt x="31927" y="786289"/>
                    <a:pt x="87172" y="617601"/>
                  </a:cubicBezTo>
                  <a:cubicBezTo>
                    <a:pt x="129272" y="489014"/>
                    <a:pt x="190423" y="367951"/>
                    <a:pt x="256526" y="249936"/>
                  </a:cubicBezTo>
                  <a:cubicBezTo>
                    <a:pt x="281577" y="205645"/>
                    <a:pt x="431786" y="41243"/>
                    <a:pt x="461504" y="0"/>
                  </a:cubicBezTo>
                </a:path>
              </a:pathLst>
            </a:custGeom>
            <a:noFill/>
            <a:ln cap="rnd" w="9360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0" name="CustomShape 8"/>
            <p:cNvSpPr/>
            <p:nvPr/>
          </p:nvSpPr>
          <p:spPr>
            <a:xfrm rot="16200000">
              <a:off x="-211680" y="267840"/>
              <a:ext cx="4844160" cy="4401720"/>
            </a:xfrm>
            <a:custGeom>
              <a:avLst/>
              <a:gdLst/>
              <a:ahLst/>
              <a:rect l="l" t="t" r="r" b="b"/>
              <a:pathLst>
                <a:path w="4844417" h="4402074">
                  <a:moveTo>
                    <a:pt x="486254" y="0"/>
                  </a:moveTo>
                  <a:cubicBezTo>
                    <a:pt x="486254" y="0"/>
                    <a:pt x="289182" y="178689"/>
                    <a:pt x="223364" y="286226"/>
                  </a:cubicBezTo>
                  <a:cubicBezTo>
                    <a:pt x="146116" y="412337"/>
                    <a:pt x="101825" y="555022"/>
                    <a:pt x="67821" y="699135"/>
                  </a:cubicBezTo>
                  <a:cubicBezTo>
                    <a:pt x="23434" y="887540"/>
                    <a:pt x="289" y="1080135"/>
                    <a:pt x="3" y="1273683"/>
                  </a:cubicBezTo>
                  <a:cubicBezTo>
                    <a:pt x="-378" y="1532668"/>
                    <a:pt x="38865" y="1791748"/>
                    <a:pt x="135543" y="2031683"/>
                  </a:cubicBezTo>
                  <a:cubicBezTo>
                    <a:pt x="176215" y="2132648"/>
                    <a:pt x="227650" y="2229231"/>
                    <a:pt x="297088" y="2312956"/>
                  </a:cubicBezTo>
                  <a:cubicBezTo>
                    <a:pt x="373383" y="2404967"/>
                    <a:pt x="469014" y="2480882"/>
                    <a:pt x="582171" y="2518410"/>
                  </a:cubicBezTo>
                  <a:cubicBezTo>
                    <a:pt x="708091" y="2560130"/>
                    <a:pt x="843727" y="2550605"/>
                    <a:pt x="972982" y="2518410"/>
                  </a:cubicBezTo>
                  <a:cubicBezTo>
                    <a:pt x="1118714" y="2482120"/>
                    <a:pt x="1255874" y="2419160"/>
                    <a:pt x="1389700" y="2350484"/>
                  </a:cubicBezTo>
                  <a:cubicBezTo>
                    <a:pt x="1482283" y="2302955"/>
                    <a:pt x="1574104" y="2253996"/>
                    <a:pt x="1665544" y="2204180"/>
                  </a:cubicBezTo>
                  <a:cubicBezTo>
                    <a:pt x="1832137" y="2113407"/>
                    <a:pt x="1999586" y="2022348"/>
                    <a:pt x="2180656" y="1966436"/>
                  </a:cubicBezTo>
                  <a:cubicBezTo>
                    <a:pt x="2284288" y="1934432"/>
                    <a:pt x="2392016" y="1915478"/>
                    <a:pt x="2499649" y="1926527"/>
                  </a:cubicBezTo>
                  <a:cubicBezTo>
                    <a:pt x="2627950" y="1939671"/>
                    <a:pt x="2747108" y="1994535"/>
                    <a:pt x="2867695" y="2041303"/>
                  </a:cubicBezTo>
                  <a:cubicBezTo>
                    <a:pt x="2947514" y="2072259"/>
                    <a:pt x="3028667" y="2100929"/>
                    <a:pt x="3100295" y="2147602"/>
                  </a:cubicBezTo>
                  <a:cubicBezTo>
                    <a:pt x="3182401" y="2201037"/>
                    <a:pt x="3250980" y="2276189"/>
                    <a:pt x="3275174" y="2370582"/>
                  </a:cubicBezTo>
                  <a:cubicBezTo>
                    <a:pt x="3297367" y="2457450"/>
                    <a:pt x="3278508" y="2547747"/>
                    <a:pt x="3246123" y="2631948"/>
                  </a:cubicBezTo>
                  <a:cubicBezTo>
                    <a:pt x="3204403" y="2740057"/>
                    <a:pt x="3142872" y="2839307"/>
                    <a:pt x="3102581" y="2947892"/>
                  </a:cubicBezTo>
                  <a:cubicBezTo>
                    <a:pt x="3041621" y="3112103"/>
                    <a:pt x="3032668" y="3291173"/>
                    <a:pt x="3070958" y="3462052"/>
                  </a:cubicBezTo>
                  <a:cubicBezTo>
                    <a:pt x="3096771" y="3577019"/>
                    <a:pt x="3145063" y="3685223"/>
                    <a:pt x="3194402" y="3792379"/>
                  </a:cubicBezTo>
                  <a:cubicBezTo>
                    <a:pt x="3234788" y="3880104"/>
                    <a:pt x="3276127" y="3967639"/>
                    <a:pt x="3329371" y="4048030"/>
                  </a:cubicBezTo>
                  <a:cubicBezTo>
                    <a:pt x="3384712" y="4131564"/>
                    <a:pt x="3453196" y="4206335"/>
                    <a:pt x="3539017" y="4257771"/>
                  </a:cubicBezTo>
                  <a:cubicBezTo>
                    <a:pt x="3650364" y="4324541"/>
                    <a:pt x="3781142" y="4346924"/>
                    <a:pt x="3911254" y="4353592"/>
                  </a:cubicBezTo>
                  <a:cubicBezTo>
                    <a:pt x="4031554" y="4359783"/>
                    <a:pt x="4152141" y="4351878"/>
                    <a:pt x="4272632" y="4353592"/>
                  </a:cubicBezTo>
                  <a:cubicBezTo>
                    <a:pt x="4358167" y="4354830"/>
                    <a:pt x="4443511" y="4361593"/>
                    <a:pt x="4528760" y="4368832"/>
                  </a:cubicBezTo>
                  <a:cubicBezTo>
                    <a:pt x="4634201" y="4377785"/>
                    <a:pt x="4739738" y="4386644"/>
                    <a:pt x="4844418" y="4402074"/>
                  </a:cubicBezTo>
                </a:path>
              </a:pathLst>
            </a:custGeom>
            <a:noFill/>
            <a:ln cap="rnd" w="9360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31" name="CustomShape 9"/>
            <p:cNvSpPr/>
            <p:nvPr/>
          </p:nvSpPr>
          <p:spPr>
            <a:xfrm rot="16200000">
              <a:off x="-722160" y="1625760"/>
              <a:ext cx="3915720" cy="2451960"/>
            </a:xfrm>
            <a:custGeom>
              <a:avLst/>
              <a:gdLst/>
              <a:ahLst/>
              <a:rect l="l" t="t" r="r" b="b"/>
              <a:pathLst>
                <a:path w="3915933" h="2452322">
                  <a:moveTo>
                    <a:pt x="540651" y="0"/>
                  </a:moveTo>
                  <a:cubicBezTo>
                    <a:pt x="540651" y="0"/>
                    <a:pt x="298906" y="176213"/>
                    <a:pt x="235470" y="274320"/>
                  </a:cubicBezTo>
                  <a:cubicBezTo>
                    <a:pt x="182130" y="356997"/>
                    <a:pt x="139172" y="445675"/>
                    <a:pt x="103929" y="537496"/>
                  </a:cubicBezTo>
                  <a:cubicBezTo>
                    <a:pt x="47160" y="685324"/>
                    <a:pt x="12585" y="840772"/>
                    <a:pt x="2869" y="998792"/>
                  </a:cubicBezTo>
                  <a:cubicBezTo>
                    <a:pt x="-9228" y="1194530"/>
                    <a:pt x="18300" y="1390079"/>
                    <a:pt x="59638" y="1582007"/>
                  </a:cubicBezTo>
                  <a:cubicBezTo>
                    <a:pt x="82498" y="1688211"/>
                    <a:pt x="110121" y="1793367"/>
                    <a:pt x="139934" y="1897856"/>
                  </a:cubicBezTo>
                  <a:cubicBezTo>
                    <a:pt x="169461" y="2001393"/>
                    <a:pt x="202894" y="2104073"/>
                    <a:pt x="258996" y="2195703"/>
                  </a:cubicBezTo>
                  <a:cubicBezTo>
                    <a:pt x="316623" y="2289810"/>
                    <a:pt x="395585" y="2371725"/>
                    <a:pt x="495788" y="2417350"/>
                  </a:cubicBezTo>
                  <a:cubicBezTo>
                    <a:pt x="537317" y="2436305"/>
                    <a:pt x="581799" y="2446973"/>
                    <a:pt x="627328" y="2450592"/>
                  </a:cubicBezTo>
                  <a:cubicBezTo>
                    <a:pt x="824686" y="2466404"/>
                    <a:pt x="1012233" y="2371820"/>
                    <a:pt x="1170063" y="2249710"/>
                  </a:cubicBezTo>
                  <a:cubicBezTo>
                    <a:pt x="1231975" y="2201894"/>
                    <a:pt x="1290554" y="2150174"/>
                    <a:pt x="1352847" y="2102834"/>
                  </a:cubicBezTo>
                  <a:cubicBezTo>
                    <a:pt x="1535346" y="1964246"/>
                    <a:pt x="1755564" y="1887760"/>
                    <a:pt x="1978735" y="1834134"/>
                  </a:cubicBezTo>
                  <a:cubicBezTo>
                    <a:pt x="2086558" y="1808226"/>
                    <a:pt x="2196096" y="1789462"/>
                    <a:pt x="2306872" y="1789843"/>
                  </a:cubicBezTo>
                  <a:cubicBezTo>
                    <a:pt x="2451842" y="1790319"/>
                    <a:pt x="2594812" y="1822514"/>
                    <a:pt x="2731972" y="1870234"/>
                  </a:cubicBezTo>
                  <a:cubicBezTo>
                    <a:pt x="2879038" y="1921383"/>
                    <a:pt x="3019627" y="1991963"/>
                    <a:pt x="3172313" y="2021205"/>
                  </a:cubicBezTo>
                  <a:cubicBezTo>
                    <a:pt x="3305091" y="2046732"/>
                    <a:pt x="3441204" y="2037017"/>
                    <a:pt x="3573887" y="2010156"/>
                  </a:cubicBezTo>
                  <a:cubicBezTo>
                    <a:pt x="3682567" y="1988153"/>
                    <a:pt x="3793724" y="1954435"/>
                    <a:pt x="3860494" y="1867472"/>
                  </a:cubicBezTo>
                  <a:cubicBezTo>
                    <a:pt x="3907167" y="1806607"/>
                    <a:pt x="3923073" y="1728978"/>
                    <a:pt x="3913072" y="1652778"/>
                  </a:cubicBezTo>
                  <a:cubicBezTo>
                    <a:pt x="3894118" y="1508570"/>
                    <a:pt x="3788866" y="1396079"/>
                    <a:pt x="3681805" y="1295400"/>
                  </a:cubicBezTo>
                  <a:cubicBezTo>
                    <a:pt x="3484162" y="1109472"/>
                    <a:pt x="3261277" y="953548"/>
                    <a:pt x="3029533" y="812197"/>
                  </a:cubicBezTo>
                  <a:cubicBezTo>
                    <a:pt x="2949999" y="763715"/>
                    <a:pt x="2869704" y="716661"/>
                    <a:pt x="2789789" y="668941"/>
                  </a:cubicBezTo>
                  <a:cubicBezTo>
                    <a:pt x="2696063" y="612934"/>
                    <a:pt x="2603289" y="555403"/>
                    <a:pt x="2510135" y="498539"/>
                  </a:cubicBezTo>
                  <a:cubicBezTo>
                    <a:pt x="2433459" y="451771"/>
                    <a:pt x="2356592" y="405384"/>
                    <a:pt x="2281630" y="355854"/>
                  </a:cubicBezTo>
                  <a:cubicBezTo>
                    <a:pt x="2187047" y="293370"/>
                    <a:pt x="2095988" y="225457"/>
                    <a:pt x="2002357" y="161544"/>
                  </a:cubicBezTo>
                  <a:cubicBezTo>
                    <a:pt x="1892439" y="86487"/>
                    <a:pt x="1726037" y="0"/>
                    <a:pt x="1726037" y="0"/>
                  </a:cubicBezTo>
                </a:path>
              </a:pathLst>
            </a:custGeom>
            <a:noFill/>
            <a:ln cap="rnd" w="9360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grpSp>
          <p:nvGrpSpPr>
            <p:cNvPr id="132" name="Group 10"/>
            <p:cNvGrpSpPr/>
            <p:nvPr/>
          </p:nvGrpSpPr>
          <p:grpSpPr>
            <a:xfrm>
              <a:off x="0" y="1603440"/>
              <a:ext cx="2074320" cy="3521520"/>
              <a:chOff x="0" y="1603440"/>
              <a:chExt cx="2074320" cy="3521520"/>
            </a:xfrm>
          </p:grpSpPr>
          <p:sp>
            <p:nvSpPr>
              <p:cNvPr id="133" name="CustomShape 11"/>
              <p:cNvSpPr/>
              <p:nvPr/>
            </p:nvSpPr>
            <p:spPr>
              <a:xfrm rot="16200000">
                <a:off x="0" y="5115960"/>
                <a:ext cx="9000" cy="9000"/>
              </a:xfrm>
              <a:prstGeom prst="rect">
                <a:avLst/>
              </a:prstGeom>
              <a:noFill/>
              <a:ln cap="rnd" w="9360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34" name="CustomShape 12"/>
              <p:cNvSpPr/>
              <p:nvPr/>
            </p:nvSpPr>
            <p:spPr>
              <a:xfrm rot="16200000">
                <a:off x="0" y="5115960"/>
                <a:ext cx="9000" cy="9000"/>
              </a:xfrm>
              <a:prstGeom prst="rect">
                <a:avLst/>
              </a:prstGeom>
              <a:noFill/>
              <a:ln cap="rnd" w="9360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35" name="CustomShape 13"/>
              <p:cNvSpPr/>
              <p:nvPr/>
            </p:nvSpPr>
            <p:spPr>
              <a:xfrm rot="16200000">
                <a:off x="0" y="5115960"/>
                <a:ext cx="9000" cy="9000"/>
              </a:xfrm>
              <a:prstGeom prst="rect">
                <a:avLst/>
              </a:prstGeom>
              <a:noFill/>
              <a:ln cap="rnd" w="9360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36" name="CustomShape 14"/>
              <p:cNvSpPr/>
              <p:nvPr/>
            </p:nvSpPr>
            <p:spPr>
              <a:xfrm rot="16200000">
                <a:off x="-450720" y="2432520"/>
                <a:ext cx="2567520" cy="1646640"/>
              </a:xfrm>
              <a:custGeom>
                <a:avLst/>
                <a:gdLst/>
                <a:ahLst/>
                <a:rect l="l" t="t" r="r" b="b"/>
                <a:pathLst>
                  <a:path w="2567851" h="1647045">
                    <a:moveTo>
                      <a:pt x="630083" y="95"/>
                    </a:moveTo>
                    <a:cubicBezTo>
                      <a:pt x="431201" y="60008"/>
                      <a:pt x="185837" y="291751"/>
                      <a:pt x="124686" y="410718"/>
                    </a:cubicBezTo>
                    <a:cubicBezTo>
                      <a:pt x="79442" y="498920"/>
                      <a:pt x="47438" y="593027"/>
                      <a:pt x="26674" y="689991"/>
                    </a:cubicBezTo>
                    <a:cubicBezTo>
                      <a:pt x="6576" y="783431"/>
                      <a:pt x="-4473" y="878967"/>
                      <a:pt x="1718" y="974217"/>
                    </a:cubicBezTo>
                    <a:cubicBezTo>
                      <a:pt x="7052" y="1054894"/>
                      <a:pt x="24674" y="1134332"/>
                      <a:pt x="56582" y="1208627"/>
                    </a:cubicBezTo>
                    <a:cubicBezTo>
                      <a:pt x="93825" y="1295495"/>
                      <a:pt x="148975" y="1373219"/>
                      <a:pt x="212792" y="1443038"/>
                    </a:cubicBezTo>
                    <a:cubicBezTo>
                      <a:pt x="264227" y="1499330"/>
                      <a:pt x="320996" y="1550575"/>
                      <a:pt x="385576" y="1590961"/>
                    </a:cubicBezTo>
                    <a:cubicBezTo>
                      <a:pt x="429486" y="1618393"/>
                      <a:pt x="477111" y="1640681"/>
                      <a:pt x="528451" y="1645825"/>
                    </a:cubicBezTo>
                    <a:cubicBezTo>
                      <a:pt x="600460" y="1653064"/>
                      <a:pt x="670278" y="1626680"/>
                      <a:pt x="739430" y="1604296"/>
                    </a:cubicBezTo>
                    <a:cubicBezTo>
                      <a:pt x="833632" y="1573721"/>
                      <a:pt x="929453" y="1548479"/>
                      <a:pt x="1023560" y="1517809"/>
                    </a:cubicBezTo>
                    <a:cubicBezTo>
                      <a:pt x="1144337" y="1478471"/>
                      <a:pt x="1262924" y="1432846"/>
                      <a:pt x="1384082" y="1394841"/>
                    </a:cubicBezTo>
                    <a:cubicBezTo>
                      <a:pt x="1542959" y="1345025"/>
                      <a:pt x="1707074" y="1305497"/>
                      <a:pt x="1872619" y="1318355"/>
                    </a:cubicBezTo>
                    <a:cubicBezTo>
                      <a:pt x="1972536" y="1326071"/>
                      <a:pt x="2070072" y="1353312"/>
                      <a:pt x="2169989" y="1359884"/>
                    </a:cubicBezTo>
                    <a:cubicBezTo>
                      <a:pt x="2223615" y="1363409"/>
                      <a:pt x="2277431" y="1359503"/>
                      <a:pt x="2331152" y="1359884"/>
                    </a:cubicBezTo>
                    <a:cubicBezTo>
                      <a:pt x="2388112" y="1360265"/>
                      <a:pt x="2445738" y="1366076"/>
                      <a:pt x="2500602" y="1351598"/>
                    </a:cubicBezTo>
                    <a:cubicBezTo>
                      <a:pt x="2522986" y="1345692"/>
                      <a:pt x="2544322" y="1335691"/>
                      <a:pt x="2557085" y="1316641"/>
                    </a:cubicBezTo>
                    <a:cubicBezTo>
                      <a:pt x="2581850" y="1279874"/>
                      <a:pt x="2559562" y="1233202"/>
                      <a:pt x="2533844" y="1195292"/>
                    </a:cubicBezTo>
                    <a:cubicBezTo>
                      <a:pt x="2478790" y="1114330"/>
                      <a:pt x="2394208" y="1060990"/>
                      <a:pt x="2312864" y="1005745"/>
                    </a:cubicBezTo>
                    <a:cubicBezTo>
                      <a:pt x="2199326" y="928688"/>
                      <a:pt x="2089027" y="847058"/>
                      <a:pt x="1980537" y="763048"/>
                    </a:cubicBezTo>
                    <a:cubicBezTo>
                      <a:pt x="1888811" y="691991"/>
                      <a:pt x="1796514" y="621697"/>
                      <a:pt x="1706408" y="548640"/>
                    </a:cubicBezTo>
                    <a:cubicBezTo>
                      <a:pt x="1554865" y="425672"/>
                      <a:pt x="1572105" y="453866"/>
                      <a:pt x="1422372" y="328803"/>
                    </a:cubicBezTo>
                    <a:cubicBezTo>
                      <a:pt x="1381224" y="294418"/>
                      <a:pt x="1009749" y="21146"/>
                      <a:pt x="960695" y="0"/>
                    </a:cubicBezTo>
                  </a:path>
                </a:pathLst>
              </a:custGeom>
              <a:noFill/>
              <a:ln cap="rnd" w="9360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37" name="CustomShape 15"/>
              <p:cNvSpPr/>
              <p:nvPr/>
            </p:nvSpPr>
            <p:spPr>
              <a:xfrm rot="16200000">
                <a:off x="-205200" y="1886760"/>
                <a:ext cx="1676160" cy="1222560"/>
              </a:xfrm>
              <a:custGeom>
                <a:avLst/>
                <a:gdLst/>
                <a:ahLst/>
                <a:rect l="l" t="t" r="r" b="b"/>
                <a:pathLst>
                  <a:path w="1676495" h="1223010">
                    <a:moveTo>
                      <a:pt x="1676495" y="1223010"/>
                    </a:moveTo>
                    <a:cubicBezTo>
                      <a:pt x="1603724" y="1136428"/>
                      <a:pt x="1514094" y="1066229"/>
                      <a:pt x="1421702" y="1000697"/>
                    </a:cubicBezTo>
                    <a:cubicBezTo>
                      <a:pt x="1293209" y="909638"/>
                      <a:pt x="1158526" y="827627"/>
                      <a:pt x="1024604" y="744665"/>
                    </a:cubicBezTo>
                    <a:cubicBezTo>
                      <a:pt x="824770" y="620935"/>
                      <a:pt x="623792" y="497681"/>
                      <a:pt x="444722" y="345758"/>
                    </a:cubicBezTo>
                    <a:cubicBezTo>
                      <a:pt x="330517" y="248888"/>
                      <a:pt x="135731" y="61722"/>
                      <a:pt x="0" y="0"/>
                    </a:cubicBezTo>
                  </a:path>
                </a:pathLst>
              </a:custGeom>
              <a:noFill/>
              <a:ln cap="rnd" w="9360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38" name="CustomShape 16"/>
              <p:cNvSpPr/>
              <p:nvPr/>
            </p:nvSpPr>
            <p:spPr>
              <a:xfrm rot="16200000">
                <a:off x="-471960" y="2085120"/>
                <a:ext cx="3028320" cy="2064960"/>
              </a:xfrm>
              <a:custGeom>
                <a:avLst/>
                <a:gdLst/>
                <a:ahLst/>
                <a:rect l="l" t="t" r="r" b="b"/>
                <a:pathLst>
                  <a:path w="3028800" h="2065359">
                    <a:moveTo>
                      <a:pt x="525127" y="0"/>
                    </a:moveTo>
                    <a:cubicBezTo>
                      <a:pt x="525127" y="0"/>
                      <a:pt x="307386" y="172212"/>
                      <a:pt x="256141" y="229648"/>
                    </a:cubicBezTo>
                    <a:cubicBezTo>
                      <a:pt x="199944" y="292608"/>
                      <a:pt x="151843" y="362331"/>
                      <a:pt x="115552" y="438531"/>
                    </a:cubicBezTo>
                    <a:cubicBezTo>
                      <a:pt x="72785" y="528447"/>
                      <a:pt x="48115" y="625507"/>
                      <a:pt x="29446" y="723424"/>
                    </a:cubicBezTo>
                    <a:cubicBezTo>
                      <a:pt x="9825" y="826103"/>
                      <a:pt x="-3415" y="930212"/>
                      <a:pt x="776" y="1034606"/>
                    </a:cubicBezTo>
                    <a:cubicBezTo>
                      <a:pt x="4205" y="1121093"/>
                      <a:pt x="19159" y="1206913"/>
                      <a:pt x="48592" y="1288352"/>
                    </a:cubicBezTo>
                    <a:cubicBezTo>
                      <a:pt x="74785" y="1360551"/>
                      <a:pt x="111457" y="1428274"/>
                      <a:pt x="146699" y="1496568"/>
                    </a:cubicBezTo>
                    <a:cubicBezTo>
                      <a:pt x="184894" y="1570482"/>
                      <a:pt x="221185" y="1645349"/>
                      <a:pt x="254332" y="1721549"/>
                    </a:cubicBezTo>
                    <a:cubicBezTo>
                      <a:pt x="281287" y="1783461"/>
                      <a:pt x="306433" y="1846231"/>
                      <a:pt x="338056" y="1905857"/>
                    </a:cubicBezTo>
                    <a:cubicBezTo>
                      <a:pt x="357583" y="1942529"/>
                      <a:pt x="379776" y="1977866"/>
                      <a:pt x="407398" y="2008823"/>
                    </a:cubicBezTo>
                    <a:cubicBezTo>
                      <a:pt x="426829" y="2030539"/>
                      <a:pt x="449308" y="2049780"/>
                      <a:pt x="476740" y="2059114"/>
                    </a:cubicBezTo>
                    <a:cubicBezTo>
                      <a:pt x="515793" y="2072354"/>
                      <a:pt x="557893" y="2062734"/>
                      <a:pt x="596374" y="2047113"/>
                    </a:cubicBezTo>
                    <a:cubicBezTo>
                      <a:pt x="674860" y="2015300"/>
                      <a:pt x="738106" y="1956530"/>
                      <a:pt x="804496" y="1903476"/>
                    </a:cubicBezTo>
                    <a:cubicBezTo>
                      <a:pt x="891649" y="1833848"/>
                      <a:pt x="984804" y="1771841"/>
                      <a:pt x="1084435" y="1721549"/>
                    </a:cubicBezTo>
                    <a:cubicBezTo>
                      <a:pt x="1175494" y="1675638"/>
                      <a:pt x="1271030" y="1639348"/>
                      <a:pt x="1369138" y="1611439"/>
                    </a:cubicBezTo>
                    <a:cubicBezTo>
                      <a:pt x="1446576" y="1589437"/>
                      <a:pt x="1525252" y="1572387"/>
                      <a:pt x="1603643" y="1554004"/>
                    </a:cubicBezTo>
                    <a:cubicBezTo>
                      <a:pt x="1700989" y="1531049"/>
                      <a:pt x="1798144" y="1505141"/>
                      <a:pt x="1897966" y="1498949"/>
                    </a:cubicBezTo>
                    <a:cubicBezTo>
                      <a:pt x="1981119" y="1493711"/>
                      <a:pt x="2064272" y="1501521"/>
                      <a:pt x="2146759" y="1513332"/>
                    </a:cubicBezTo>
                    <a:cubicBezTo>
                      <a:pt x="2195527" y="1520285"/>
                      <a:pt x="2244200" y="1528382"/>
                      <a:pt x="2292682" y="1537240"/>
                    </a:cubicBezTo>
                    <a:cubicBezTo>
                      <a:pt x="2390218" y="1555147"/>
                      <a:pt x="2487563" y="1574102"/>
                      <a:pt x="2584623" y="1594676"/>
                    </a:cubicBezTo>
                    <a:cubicBezTo>
                      <a:pt x="2654251" y="1609439"/>
                      <a:pt x="2724260" y="1624393"/>
                      <a:pt x="2795126" y="1620964"/>
                    </a:cubicBezTo>
                    <a:cubicBezTo>
                      <a:pt x="2859991" y="1617821"/>
                      <a:pt x="3149551" y="1625918"/>
                      <a:pt x="2972005" y="1234631"/>
                    </a:cubicBezTo>
                  </a:path>
                </a:pathLst>
              </a:custGeom>
              <a:noFill/>
              <a:ln cap="rnd" w="9360">
                <a:solidFill>
                  <a:schemeClr val="bg2">
                    <a:alpha val="25000"/>
                  </a:schemeClr>
                </a:solidFill>
                <a:prstDash val="lgDash"/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39" name="CustomShape 17"/>
            <p:cNvSpPr/>
            <p:nvPr/>
          </p:nvSpPr>
          <p:spPr>
            <a:xfrm rot="16200000">
              <a:off x="146880" y="3225240"/>
              <a:ext cx="1161720" cy="1049760"/>
            </a:xfrm>
            <a:custGeom>
              <a:avLst/>
              <a:gdLst/>
              <a:ahLst/>
              <a:rect l="l" t="t" r="r" b="b"/>
              <a:pathLst>
                <a:path w="1161937" h="1049976">
                  <a:moveTo>
                    <a:pt x="279459" y="64453"/>
                  </a:moveTo>
                  <a:cubicBezTo>
                    <a:pt x="206784" y="104934"/>
                    <a:pt x="145538" y="162751"/>
                    <a:pt x="99437" y="232093"/>
                  </a:cubicBezTo>
                  <a:cubicBezTo>
                    <a:pt x="44763" y="314389"/>
                    <a:pt x="10759" y="409258"/>
                    <a:pt x="2472" y="507746"/>
                  </a:cubicBezTo>
                  <a:cubicBezTo>
                    <a:pt x="-3909" y="583660"/>
                    <a:pt x="2377" y="660146"/>
                    <a:pt x="17712" y="734917"/>
                  </a:cubicBezTo>
                  <a:cubicBezTo>
                    <a:pt x="30190" y="795782"/>
                    <a:pt x="48002" y="855980"/>
                    <a:pt x="85530" y="905320"/>
                  </a:cubicBezTo>
                  <a:cubicBezTo>
                    <a:pt x="155730" y="997617"/>
                    <a:pt x="272030" y="1038955"/>
                    <a:pt x="388806" y="1048004"/>
                  </a:cubicBezTo>
                  <a:cubicBezTo>
                    <a:pt x="514251" y="1057720"/>
                    <a:pt x="638361" y="1030764"/>
                    <a:pt x="755709" y="984282"/>
                  </a:cubicBezTo>
                  <a:cubicBezTo>
                    <a:pt x="837339" y="951992"/>
                    <a:pt x="915444" y="911320"/>
                    <a:pt x="984214" y="856837"/>
                  </a:cubicBezTo>
                  <a:cubicBezTo>
                    <a:pt x="1053556" y="801878"/>
                    <a:pt x="1115659" y="735013"/>
                    <a:pt x="1144806" y="651859"/>
                  </a:cubicBezTo>
                  <a:cubicBezTo>
                    <a:pt x="1169285" y="581946"/>
                    <a:pt x="1165951" y="506984"/>
                    <a:pt x="1144806" y="435737"/>
                  </a:cubicBezTo>
                  <a:cubicBezTo>
                    <a:pt x="1104801" y="300673"/>
                    <a:pt x="1011837" y="187801"/>
                    <a:pt x="894203" y="110173"/>
                  </a:cubicBezTo>
                  <a:cubicBezTo>
                    <a:pt x="818860" y="60547"/>
                    <a:pt x="733897" y="28258"/>
                    <a:pt x="645219" y="11494"/>
                  </a:cubicBezTo>
                  <a:cubicBezTo>
                    <a:pt x="587117" y="540"/>
                    <a:pt x="527776" y="-3365"/>
                    <a:pt x="469102" y="3207"/>
                  </a:cubicBezTo>
                  <a:cubicBezTo>
                    <a:pt x="402522" y="10636"/>
                    <a:pt x="337943" y="31782"/>
                    <a:pt x="279459" y="64453"/>
                  </a:cubicBezTo>
                  <a:close/>
                </a:path>
              </a:pathLst>
            </a:custGeom>
            <a:noFill/>
            <a:ln cap="rnd" w="9360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0" name="CustomShape 18"/>
            <p:cNvSpPr/>
            <p:nvPr/>
          </p:nvSpPr>
          <p:spPr>
            <a:xfrm rot="16200000">
              <a:off x="272520" y="3403080"/>
              <a:ext cx="846000" cy="774360"/>
            </a:xfrm>
            <a:custGeom>
              <a:avLst/>
              <a:gdLst/>
              <a:ahLst/>
              <a:rect l="l" t="t" r="r" b="b"/>
              <a:pathLst>
                <a:path w="846327" h="774726">
                  <a:moveTo>
                    <a:pt x="223506" y="47187"/>
                  </a:moveTo>
                  <a:cubicBezTo>
                    <a:pt x="131304" y="97288"/>
                    <a:pt x="65391" y="184537"/>
                    <a:pt x="29100" y="283216"/>
                  </a:cubicBezTo>
                  <a:cubicBezTo>
                    <a:pt x="-7380" y="382467"/>
                    <a:pt x="-11952" y="491909"/>
                    <a:pt x="29100" y="589064"/>
                  </a:cubicBezTo>
                  <a:cubicBezTo>
                    <a:pt x="54913" y="650214"/>
                    <a:pt x="97585" y="703078"/>
                    <a:pt x="155402" y="735368"/>
                  </a:cubicBezTo>
                  <a:cubicBezTo>
                    <a:pt x="229697" y="776802"/>
                    <a:pt x="317898" y="779659"/>
                    <a:pt x="402957" y="770325"/>
                  </a:cubicBezTo>
                  <a:cubicBezTo>
                    <a:pt x="485538" y="761181"/>
                    <a:pt x="566120" y="738987"/>
                    <a:pt x="638891" y="698887"/>
                  </a:cubicBezTo>
                  <a:cubicBezTo>
                    <a:pt x="714900" y="656977"/>
                    <a:pt x="781956" y="597827"/>
                    <a:pt x="818342" y="519341"/>
                  </a:cubicBezTo>
                  <a:cubicBezTo>
                    <a:pt x="841964" y="468477"/>
                    <a:pt x="849870" y="412280"/>
                    <a:pt x="844917" y="356463"/>
                  </a:cubicBezTo>
                  <a:cubicBezTo>
                    <a:pt x="834630" y="240449"/>
                    <a:pt x="771955" y="135293"/>
                    <a:pt x="675467" y="70523"/>
                  </a:cubicBezTo>
                  <a:cubicBezTo>
                    <a:pt x="578788" y="5658"/>
                    <a:pt x="458392" y="-11868"/>
                    <a:pt x="343140" y="7372"/>
                  </a:cubicBezTo>
                  <a:cubicBezTo>
                    <a:pt x="301325" y="14325"/>
                    <a:pt x="260748" y="26994"/>
                    <a:pt x="223506" y="47187"/>
                  </a:cubicBezTo>
                  <a:close/>
                </a:path>
              </a:pathLst>
            </a:custGeom>
            <a:noFill/>
            <a:ln cap="rnd" w="9360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1" name="CustomShape 19"/>
            <p:cNvSpPr/>
            <p:nvPr/>
          </p:nvSpPr>
          <p:spPr>
            <a:xfrm rot="16200000">
              <a:off x="435240" y="3594240"/>
              <a:ext cx="477360" cy="447120"/>
            </a:xfrm>
            <a:custGeom>
              <a:avLst/>
              <a:gdLst/>
              <a:ahLst/>
              <a:rect l="l" t="t" r="r" b="b"/>
              <a:pathLst>
                <a:path w="477596" h="447528">
                  <a:moveTo>
                    <a:pt x="88185" y="75022"/>
                  </a:moveTo>
                  <a:cubicBezTo>
                    <a:pt x="37798" y="116361"/>
                    <a:pt x="-2016" y="171796"/>
                    <a:pt x="79" y="236280"/>
                  </a:cubicBezTo>
                  <a:cubicBezTo>
                    <a:pt x="1794" y="288763"/>
                    <a:pt x="30178" y="336103"/>
                    <a:pt x="69897" y="370964"/>
                  </a:cubicBezTo>
                  <a:cubicBezTo>
                    <a:pt x="99806" y="397253"/>
                    <a:pt x="135429" y="415636"/>
                    <a:pt x="172958" y="429162"/>
                  </a:cubicBezTo>
                  <a:cubicBezTo>
                    <a:pt x="217249" y="445068"/>
                    <a:pt x="264588" y="454784"/>
                    <a:pt x="309165" y="440782"/>
                  </a:cubicBezTo>
                  <a:cubicBezTo>
                    <a:pt x="366696" y="422780"/>
                    <a:pt x="403272" y="370297"/>
                    <a:pt x="432990" y="316957"/>
                  </a:cubicBezTo>
                  <a:cubicBezTo>
                    <a:pt x="459375" y="269618"/>
                    <a:pt x="481568" y="218469"/>
                    <a:pt x="476996" y="164843"/>
                  </a:cubicBezTo>
                  <a:cubicBezTo>
                    <a:pt x="472043" y="106169"/>
                    <a:pt x="435276" y="55972"/>
                    <a:pt x="383937" y="26826"/>
                  </a:cubicBezTo>
                  <a:cubicBezTo>
                    <a:pt x="289734" y="-26705"/>
                    <a:pt x="173244" y="5299"/>
                    <a:pt x="88185" y="75022"/>
                  </a:cubicBezTo>
                  <a:close/>
                </a:path>
              </a:pathLst>
            </a:custGeom>
            <a:noFill/>
            <a:ln cap="rnd" w="9360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2" name="CustomShape 20"/>
            <p:cNvSpPr/>
            <p:nvPr/>
          </p:nvSpPr>
          <p:spPr>
            <a:xfrm rot="16200000">
              <a:off x="-785880" y="822240"/>
              <a:ext cx="2861640" cy="1270800"/>
            </a:xfrm>
            <a:custGeom>
              <a:avLst/>
              <a:gdLst/>
              <a:ahLst/>
              <a:rect l="l" t="t" r="r" b="b"/>
              <a:pathLst>
                <a:path w="2861881" h="1271168">
                  <a:moveTo>
                    <a:pt x="0" y="0"/>
                  </a:moveTo>
                  <a:cubicBezTo>
                    <a:pt x="0" y="0"/>
                    <a:pt x="110680" y="67151"/>
                    <a:pt x="176879" y="115157"/>
                  </a:cubicBezTo>
                  <a:cubicBezTo>
                    <a:pt x="251555" y="169259"/>
                    <a:pt x="323564" y="226981"/>
                    <a:pt x="400812" y="277178"/>
                  </a:cubicBezTo>
                  <a:cubicBezTo>
                    <a:pt x="481965" y="329946"/>
                    <a:pt x="568166" y="374142"/>
                    <a:pt x="652367" y="421958"/>
                  </a:cubicBezTo>
                  <a:cubicBezTo>
                    <a:pt x="806387" y="509492"/>
                    <a:pt x="953167" y="609695"/>
                    <a:pt x="1110615" y="690848"/>
                  </a:cubicBezTo>
                  <a:cubicBezTo>
                    <a:pt x="1208723" y="741426"/>
                    <a:pt x="1310449" y="784670"/>
                    <a:pt x="1410843" y="830580"/>
                  </a:cubicBezTo>
                  <a:cubicBezTo>
                    <a:pt x="1469898" y="857631"/>
                    <a:pt x="1528477" y="885635"/>
                    <a:pt x="1585341" y="917067"/>
                  </a:cubicBezTo>
                  <a:cubicBezTo>
                    <a:pt x="1692878" y="976408"/>
                    <a:pt x="1794034" y="1046417"/>
                    <a:pt x="1896047" y="1114901"/>
                  </a:cubicBezTo>
                  <a:cubicBezTo>
                    <a:pt x="1943576" y="1146810"/>
                    <a:pt x="1991773" y="1177671"/>
                    <a:pt x="2042255" y="1204627"/>
                  </a:cubicBezTo>
                  <a:cubicBezTo>
                    <a:pt x="2115217" y="1243679"/>
                    <a:pt x="2194179" y="1272635"/>
                    <a:pt x="2276570" y="1271111"/>
                  </a:cubicBezTo>
                  <a:cubicBezTo>
                    <a:pt x="2388870" y="1269111"/>
                    <a:pt x="2490597" y="1209485"/>
                    <a:pt x="2568988" y="1128141"/>
                  </a:cubicBezTo>
                  <a:cubicBezTo>
                    <a:pt x="2637092" y="1057561"/>
                    <a:pt x="2686622" y="971836"/>
                    <a:pt x="2726817" y="882110"/>
                  </a:cubicBezTo>
                  <a:cubicBezTo>
                    <a:pt x="2772632" y="779907"/>
                    <a:pt x="2807208" y="672560"/>
                    <a:pt x="2861882" y="574929"/>
                  </a:cubicBezTo>
                </a:path>
              </a:pathLst>
            </a:custGeom>
            <a:noFill/>
            <a:ln cap="rnd" w="9360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3" name="CustomShape 21"/>
            <p:cNvSpPr/>
            <p:nvPr/>
          </p:nvSpPr>
          <p:spPr>
            <a:xfrm rot="16200000">
              <a:off x="-848880" y="901080"/>
              <a:ext cx="2635920" cy="918720"/>
            </a:xfrm>
            <a:custGeom>
              <a:avLst/>
              <a:gdLst/>
              <a:ahLst/>
              <a:rect l="l" t="t" r="r" b="b"/>
              <a:pathLst>
                <a:path w="2636234" h="919096">
                  <a:moveTo>
                    <a:pt x="0" y="0"/>
                  </a:moveTo>
                  <a:cubicBezTo>
                    <a:pt x="0" y="0"/>
                    <a:pt x="243745" y="162020"/>
                    <a:pt x="417862" y="274415"/>
                  </a:cubicBezTo>
                  <a:cubicBezTo>
                    <a:pt x="601409" y="392906"/>
                    <a:pt x="781145" y="518732"/>
                    <a:pt x="980218" y="607981"/>
                  </a:cubicBezTo>
                  <a:cubicBezTo>
                    <a:pt x="1140333" y="679799"/>
                    <a:pt x="1310545" y="726091"/>
                    <a:pt x="1473137" y="792290"/>
                  </a:cubicBezTo>
                  <a:cubicBezTo>
                    <a:pt x="1589532" y="839724"/>
                    <a:pt x="1702975" y="897922"/>
                    <a:pt x="1827276" y="914400"/>
                  </a:cubicBezTo>
                  <a:cubicBezTo>
                    <a:pt x="1930813" y="928116"/>
                    <a:pt x="2039208" y="913543"/>
                    <a:pt x="2119218" y="847344"/>
                  </a:cubicBezTo>
                  <a:cubicBezTo>
                    <a:pt x="2192084" y="786956"/>
                    <a:pt x="2228184" y="696087"/>
                    <a:pt x="2269998" y="610362"/>
                  </a:cubicBezTo>
                  <a:cubicBezTo>
                    <a:pt x="2312003" y="524161"/>
                    <a:pt x="2362867" y="442722"/>
                    <a:pt x="2413540" y="361379"/>
                  </a:cubicBezTo>
                  <a:cubicBezTo>
                    <a:pt x="2485835" y="245459"/>
                    <a:pt x="2514886" y="126873"/>
                    <a:pt x="2636235" y="66961"/>
                  </a:cubicBezTo>
                </a:path>
              </a:pathLst>
            </a:custGeom>
            <a:noFill/>
            <a:ln cap="rnd" w="9360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4" name="CustomShape 22"/>
            <p:cNvSpPr/>
            <p:nvPr/>
          </p:nvSpPr>
          <p:spPr>
            <a:xfrm rot="16200000">
              <a:off x="-823680" y="1056960"/>
              <a:ext cx="2292120" cy="625320"/>
            </a:xfrm>
            <a:custGeom>
              <a:avLst/>
              <a:gdLst/>
              <a:ahLst/>
              <a:rect l="l" t="t" r="r" b="b"/>
              <a:pathLst>
                <a:path w="2292381" h="625711">
                  <a:moveTo>
                    <a:pt x="0" y="0"/>
                  </a:moveTo>
                  <a:cubicBezTo>
                    <a:pt x="0" y="0"/>
                    <a:pt x="152019" y="110776"/>
                    <a:pt x="272415" y="181070"/>
                  </a:cubicBezTo>
                  <a:cubicBezTo>
                    <a:pt x="396335" y="253460"/>
                    <a:pt x="524351" y="318325"/>
                    <a:pt x="651415" y="385000"/>
                  </a:cubicBezTo>
                  <a:cubicBezTo>
                    <a:pt x="738283" y="430625"/>
                    <a:pt x="824198" y="478536"/>
                    <a:pt x="915543" y="514255"/>
                  </a:cubicBezTo>
                  <a:cubicBezTo>
                    <a:pt x="1031748" y="559689"/>
                    <a:pt x="1154049" y="585788"/>
                    <a:pt x="1277302" y="606171"/>
                  </a:cubicBezTo>
                  <a:cubicBezTo>
                    <a:pt x="1391602" y="625031"/>
                    <a:pt x="1508379" y="638556"/>
                    <a:pt x="1618964" y="606171"/>
                  </a:cubicBezTo>
                  <a:cubicBezTo>
                    <a:pt x="1694307" y="584168"/>
                    <a:pt x="1760791" y="540258"/>
                    <a:pt x="1817084" y="485489"/>
                  </a:cubicBezTo>
                  <a:cubicBezTo>
                    <a:pt x="1871186" y="432911"/>
                    <a:pt x="1913287" y="369475"/>
                    <a:pt x="1963483" y="313182"/>
                  </a:cubicBezTo>
                  <a:cubicBezTo>
                    <a:pt x="2007203" y="264128"/>
                    <a:pt x="2055305" y="219361"/>
                    <a:pt x="2102739" y="173831"/>
                  </a:cubicBezTo>
                  <a:cubicBezTo>
                    <a:pt x="2170271" y="109347"/>
                    <a:pt x="2292382" y="0"/>
                    <a:pt x="2292382" y="0"/>
                  </a:cubicBezTo>
                </a:path>
              </a:pathLst>
            </a:custGeom>
            <a:noFill/>
            <a:ln cap="rnd" w="9360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5" name="CustomShape 23"/>
            <p:cNvSpPr/>
            <p:nvPr/>
          </p:nvSpPr>
          <p:spPr>
            <a:xfrm rot="16200000">
              <a:off x="-712440" y="1179360"/>
              <a:ext cx="1865520" cy="421200"/>
            </a:xfrm>
            <a:custGeom>
              <a:avLst/>
              <a:gdLst/>
              <a:ahLst/>
              <a:rect l="l" t="t" r="r" b="b"/>
              <a:pathLst>
                <a:path w="1865852" h="421548">
                  <a:moveTo>
                    <a:pt x="1865852" y="0"/>
                  </a:moveTo>
                  <a:cubicBezTo>
                    <a:pt x="1865852" y="0"/>
                    <a:pt x="1677543" y="155734"/>
                    <a:pt x="1535049" y="258699"/>
                  </a:cubicBezTo>
                  <a:cubicBezTo>
                    <a:pt x="1446752" y="322517"/>
                    <a:pt x="1353598" y="383096"/>
                    <a:pt x="1247965" y="408051"/>
                  </a:cubicBezTo>
                  <a:cubicBezTo>
                    <a:pt x="1152239" y="430625"/>
                    <a:pt x="1053084" y="420815"/>
                    <a:pt x="955072" y="408051"/>
                  </a:cubicBezTo>
                  <a:cubicBezTo>
                    <a:pt x="833723" y="392240"/>
                    <a:pt x="711803" y="376142"/>
                    <a:pt x="596170" y="336233"/>
                  </a:cubicBezTo>
                  <a:cubicBezTo>
                    <a:pt x="486728" y="298418"/>
                    <a:pt x="382714" y="246412"/>
                    <a:pt x="283178" y="186881"/>
                  </a:cubicBezTo>
                  <a:cubicBezTo>
                    <a:pt x="176117" y="122777"/>
                    <a:pt x="0" y="0"/>
                    <a:pt x="0" y="0"/>
                  </a:cubicBezTo>
                </a:path>
              </a:pathLst>
            </a:custGeom>
            <a:noFill/>
            <a:ln cap="rnd" w="9360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6" name="CustomShape 24"/>
            <p:cNvSpPr/>
            <p:nvPr/>
          </p:nvSpPr>
          <p:spPr>
            <a:xfrm rot="16200000">
              <a:off x="-525960" y="1243080"/>
              <a:ext cx="1357920" cy="286560"/>
            </a:xfrm>
            <a:custGeom>
              <a:avLst/>
              <a:gdLst/>
              <a:ahLst/>
              <a:rect l="l" t="t" r="r" b="b"/>
              <a:pathLst>
                <a:path w="1358265" h="286935">
                  <a:moveTo>
                    <a:pt x="0" y="11621"/>
                  </a:moveTo>
                  <a:cubicBezTo>
                    <a:pt x="0" y="11621"/>
                    <a:pt x="89249" y="104299"/>
                    <a:pt x="200978" y="163830"/>
                  </a:cubicBezTo>
                  <a:cubicBezTo>
                    <a:pt x="293465" y="213074"/>
                    <a:pt x="396812" y="237458"/>
                    <a:pt x="499586" y="258604"/>
                  </a:cubicBezTo>
                  <a:cubicBezTo>
                    <a:pt x="592360" y="277749"/>
                    <a:pt x="686753" y="293180"/>
                    <a:pt x="780955" y="284417"/>
                  </a:cubicBezTo>
                  <a:cubicBezTo>
                    <a:pt x="866585" y="276511"/>
                    <a:pt x="949166" y="250412"/>
                    <a:pt x="1027843" y="215456"/>
                  </a:cubicBezTo>
                  <a:cubicBezTo>
                    <a:pt x="1167860" y="153353"/>
                    <a:pt x="1358265" y="0"/>
                    <a:pt x="1358265" y="0"/>
                  </a:cubicBezTo>
                </a:path>
              </a:pathLst>
            </a:custGeom>
            <a:noFill/>
            <a:ln cap="rnd" w="9360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7" name="CustomShape 25"/>
            <p:cNvSpPr/>
            <p:nvPr/>
          </p:nvSpPr>
          <p:spPr>
            <a:xfrm rot="16200000">
              <a:off x="-352080" y="1350360"/>
              <a:ext cx="890640" cy="167040"/>
            </a:xfrm>
            <a:custGeom>
              <a:avLst/>
              <a:gdLst/>
              <a:ahLst/>
              <a:rect l="l" t="t" r="r" b="b"/>
              <a:pathLst>
                <a:path w="890968" h="167300">
                  <a:moveTo>
                    <a:pt x="890968" y="0"/>
                  </a:moveTo>
                  <a:cubicBezTo>
                    <a:pt x="890968" y="0"/>
                    <a:pt x="763714" y="110585"/>
                    <a:pt x="657892" y="143732"/>
                  </a:cubicBezTo>
                  <a:cubicBezTo>
                    <a:pt x="577405" y="168974"/>
                    <a:pt x="491871" y="172593"/>
                    <a:pt x="408146" y="160973"/>
                  </a:cubicBezTo>
                  <a:cubicBezTo>
                    <a:pt x="235077" y="136970"/>
                    <a:pt x="0" y="0"/>
                    <a:pt x="0" y="0"/>
                  </a:cubicBezTo>
                </a:path>
              </a:pathLst>
            </a:custGeom>
            <a:noFill/>
            <a:ln cap="rnd" w="9360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8" name="CustomShape 26"/>
            <p:cNvSpPr/>
            <p:nvPr/>
          </p:nvSpPr>
          <p:spPr>
            <a:xfrm rot="16200000">
              <a:off x="1886040" y="-678600"/>
              <a:ext cx="1677240" cy="3075840"/>
            </a:xfrm>
            <a:custGeom>
              <a:avLst/>
              <a:gdLst/>
              <a:ahLst/>
              <a:rect l="l" t="t" r="r" b="b"/>
              <a:pathLst>
                <a:path w="1677721" h="3076193">
                  <a:moveTo>
                    <a:pt x="1665434" y="3076194"/>
                  </a:moveTo>
                  <a:cubicBezTo>
                    <a:pt x="1494651" y="3069431"/>
                    <a:pt x="1239571" y="3053620"/>
                    <a:pt x="1068693" y="3054382"/>
                  </a:cubicBezTo>
                  <a:cubicBezTo>
                    <a:pt x="996779" y="3054668"/>
                    <a:pt x="924866" y="3056573"/>
                    <a:pt x="852952" y="3054382"/>
                  </a:cubicBezTo>
                  <a:cubicBezTo>
                    <a:pt x="739890" y="3050953"/>
                    <a:pt x="626638" y="3038380"/>
                    <a:pt x="519481" y="3002471"/>
                  </a:cubicBezTo>
                  <a:cubicBezTo>
                    <a:pt x="477667" y="2988469"/>
                    <a:pt x="437567" y="2969990"/>
                    <a:pt x="400610" y="2945892"/>
                  </a:cubicBezTo>
                  <a:cubicBezTo>
                    <a:pt x="309836" y="2886837"/>
                    <a:pt x="242876" y="2798731"/>
                    <a:pt x="184868" y="2706910"/>
                  </a:cubicBezTo>
                  <a:cubicBezTo>
                    <a:pt x="134005" y="2626519"/>
                    <a:pt x="91618" y="2541175"/>
                    <a:pt x="59138" y="2451830"/>
                  </a:cubicBezTo>
                  <a:cubicBezTo>
                    <a:pt x="21324" y="2347913"/>
                    <a:pt x="-2870" y="2238947"/>
                    <a:pt x="274" y="2128552"/>
                  </a:cubicBezTo>
                  <a:cubicBezTo>
                    <a:pt x="4941" y="1962531"/>
                    <a:pt x="71044" y="1804797"/>
                    <a:pt x="172200" y="1672590"/>
                  </a:cubicBezTo>
                  <a:cubicBezTo>
                    <a:pt x="245638" y="1576578"/>
                    <a:pt x="336220" y="1493615"/>
                    <a:pt x="446806" y="1445133"/>
                  </a:cubicBezTo>
                  <a:cubicBezTo>
                    <a:pt x="507099" y="1418749"/>
                    <a:pt x="571012" y="1401890"/>
                    <a:pt x="633686" y="1381601"/>
                  </a:cubicBezTo>
                  <a:cubicBezTo>
                    <a:pt x="711696" y="1356455"/>
                    <a:pt x="789992" y="1324356"/>
                    <a:pt x="840188" y="1260348"/>
                  </a:cubicBezTo>
                  <a:cubicBezTo>
                    <a:pt x="874478" y="1216724"/>
                    <a:pt x="891528" y="1162812"/>
                    <a:pt x="904768" y="1108615"/>
                  </a:cubicBezTo>
                  <a:cubicBezTo>
                    <a:pt x="917055" y="1058323"/>
                    <a:pt x="927152" y="1007174"/>
                    <a:pt x="926294" y="955453"/>
                  </a:cubicBezTo>
                  <a:cubicBezTo>
                    <a:pt x="925246" y="891159"/>
                    <a:pt x="907720" y="827913"/>
                    <a:pt x="912959" y="763905"/>
                  </a:cubicBezTo>
                  <a:cubicBezTo>
                    <a:pt x="916198" y="724090"/>
                    <a:pt x="928961" y="685610"/>
                    <a:pt x="949535" y="651320"/>
                  </a:cubicBezTo>
                  <a:cubicBezTo>
                    <a:pt x="983825" y="594170"/>
                    <a:pt x="1037737" y="552640"/>
                    <a:pt x="1089934" y="510826"/>
                  </a:cubicBezTo>
                  <a:cubicBezTo>
                    <a:pt x="1168039" y="448247"/>
                    <a:pt x="1245477" y="384619"/>
                    <a:pt x="1324535" y="323278"/>
                  </a:cubicBezTo>
                  <a:cubicBezTo>
                    <a:pt x="1423785" y="246221"/>
                    <a:pt x="1594854" y="94202"/>
                    <a:pt x="1677721" y="0"/>
                  </a:cubicBezTo>
                </a:path>
              </a:pathLst>
            </a:custGeom>
            <a:noFill/>
            <a:ln cap="rnd" w="9360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49" name="CustomShape 27"/>
            <p:cNvSpPr/>
            <p:nvPr/>
          </p:nvSpPr>
          <p:spPr>
            <a:xfrm rot="16200000">
              <a:off x="2065680" y="-514080"/>
              <a:ext cx="1468440" cy="2606760"/>
            </a:xfrm>
            <a:custGeom>
              <a:avLst/>
              <a:gdLst/>
              <a:ahLst/>
              <a:rect l="l" t="t" r="r" b="b"/>
              <a:pathLst>
                <a:path w="1468691" h="2607257">
                  <a:moveTo>
                    <a:pt x="1450689" y="2568321"/>
                  </a:moveTo>
                  <a:cubicBezTo>
                    <a:pt x="1398682" y="2574989"/>
                    <a:pt x="1262570" y="2587752"/>
                    <a:pt x="1210183" y="2590609"/>
                  </a:cubicBezTo>
                  <a:cubicBezTo>
                    <a:pt x="1108646" y="2596134"/>
                    <a:pt x="1007205" y="2604707"/>
                    <a:pt x="905573" y="2606802"/>
                  </a:cubicBezTo>
                  <a:cubicBezTo>
                    <a:pt x="789464" y="2609088"/>
                    <a:pt x="673354" y="2602802"/>
                    <a:pt x="558292" y="2587181"/>
                  </a:cubicBezTo>
                  <a:cubicBezTo>
                    <a:pt x="527526" y="2582990"/>
                    <a:pt x="497046" y="2577274"/>
                    <a:pt x="467138" y="2568702"/>
                  </a:cubicBezTo>
                  <a:cubicBezTo>
                    <a:pt x="367220" y="2540222"/>
                    <a:pt x="277876" y="2482501"/>
                    <a:pt x="206343" y="2407063"/>
                  </a:cubicBezTo>
                  <a:cubicBezTo>
                    <a:pt x="152527" y="2350294"/>
                    <a:pt x="111379" y="2283047"/>
                    <a:pt x="78613" y="2211896"/>
                  </a:cubicBezTo>
                  <a:cubicBezTo>
                    <a:pt x="38513" y="2124742"/>
                    <a:pt x="9938" y="2032159"/>
                    <a:pt x="2032" y="1936623"/>
                  </a:cubicBezTo>
                  <a:cubicBezTo>
                    <a:pt x="-3207" y="1873567"/>
                    <a:pt x="1174" y="1809845"/>
                    <a:pt x="21177" y="1749933"/>
                  </a:cubicBezTo>
                  <a:cubicBezTo>
                    <a:pt x="40608" y="1691449"/>
                    <a:pt x="73469" y="1638109"/>
                    <a:pt x="116903" y="1594295"/>
                  </a:cubicBezTo>
                  <a:cubicBezTo>
                    <a:pt x="152241" y="1558576"/>
                    <a:pt x="194151" y="1530001"/>
                    <a:pt x="241300" y="1512951"/>
                  </a:cubicBezTo>
                  <a:cubicBezTo>
                    <a:pt x="315881" y="1485900"/>
                    <a:pt x="397224" y="1487519"/>
                    <a:pt x="475805" y="1500949"/>
                  </a:cubicBezTo>
                  <a:cubicBezTo>
                    <a:pt x="539337" y="1511808"/>
                    <a:pt x="601440" y="1529810"/>
                    <a:pt x="664781" y="1541621"/>
                  </a:cubicBezTo>
                  <a:cubicBezTo>
                    <a:pt x="710977" y="1550194"/>
                    <a:pt x="758412" y="1554194"/>
                    <a:pt x="803560" y="1541621"/>
                  </a:cubicBezTo>
                  <a:cubicBezTo>
                    <a:pt x="862711" y="1525143"/>
                    <a:pt x="909288" y="1481233"/>
                    <a:pt x="942340" y="1429131"/>
                  </a:cubicBezTo>
                  <a:cubicBezTo>
                    <a:pt x="992156" y="1350455"/>
                    <a:pt x="1006919" y="1256157"/>
                    <a:pt x="1018921" y="1163383"/>
                  </a:cubicBezTo>
                  <a:cubicBezTo>
                    <a:pt x="1034065" y="1046131"/>
                    <a:pt x="1043972" y="928306"/>
                    <a:pt x="1061974" y="811530"/>
                  </a:cubicBezTo>
                  <a:cubicBezTo>
                    <a:pt x="1074356" y="731425"/>
                    <a:pt x="1091120" y="652081"/>
                    <a:pt x="1114647" y="574548"/>
                  </a:cubicBezTo>
                  <a:cubicBezTo>
                    <a:pt x="1145413" y="472916"/>
                    <a:pt x="1187990" y="375094"/>
                    <a:pt x="1243806" y="284893"/>
                  </a:cubicBezTo>
                  <a:cubicBezTo>
                    <a:pt x="1307623" y="181832"/>
                    <a:pt x="1388396" y="90868"/>
                    <a:pt x="1468691" y="0"/>
                  </a:cubicBezTo>
                </a:path>
              </a:pathLst>
            </a:custGeom>
            <a:noFill/>
            <a:ln cap="rnd" w="9360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50" name="CustomShape 28"/>
            <p:cNvSpPr/>
            <p:nvPr/>
          </p:nvSpPr>
          <p:spPr>
            <a:xfrm rot="16200000">
              <a:off x="2247840" y="-429480"/>
              <a:ext cx="1174680" cy="2095200"/>
            </a:xfrm>
            <a:custGeom>
              <a:avLst/>
              <a:gdLst/>
              <a:ahLst/>
              <a:rect l="l" t="t" r="r" b="b"/>
              <a:pathLst>
                <a:path w="1175182" h="2095685">
                  <a:moveTo>
                    <a:pt x="1175183" y="1950434"/>
                  </a:moveTo>
                  <a:cubicBezTo>
                    <a:pt x="1097554" y="1973485"/>
                    <a:pt x="775799" y="2063115"/>
                    <a:pt x="696075" y="2077307"/>
                  </a:cubicBezTo>
                  <a:cubicBezTo>
                    <a:pt x="581489" y="2097786"/>
                    <a:pt x="465094" y="2100167"/>
                    <a:pt x="349175" y="2089309"/>
                  </a:cubicBezTo>
                  <a:cubicBezTo>
                    <a:pt x="247638" y="2079784"/>
                    <a:pt x="142292" y="2061401"/>
                    <a:pt x="73997" y="1987582"/>
                  </a:cubicBezTo>
                  <a:cubicBezTo>
                    <a:pt x="31420" y="1941481"/>
                    <a:pt x="9513" y="1880616"/>
                    <a:pt x="2179" y="1818037"/>
                  </a:cubicBezTo>
                  <a:cubicBezTo>
                    <a:pt x="-2774" y="1775746"/>
                    <a:pt x="-12" y="1732693"/>
                    <a:pt x="18086" y="1694402"/>
                  </a:cubicBezTo>
                  <a:cubicBezTo>
                    <a:pt x="44755" y="1638110"/>
                    <a:pt x="99810" y="1600295"/>
                    <a:pt x="161627" y="1594676"/>
                  </a:cubicBezTo>
                  <a:cubicBezTo>
                    <a:pt x="240304" y="1587532"/>
                    <a:pt x="310312" y="1635633"/>
                    <a:pt x="384893" y="1664494"/>
                  </a:cubicBezTo>
                  <a:cubicBezTo>
                    <a:pt x="468904" y="1696974"/>
                    <a:pt x="561392" y="1708594"/>
                    <a:pt x="648069" y="1684401"/>
                  </a:cubicBezTo>
                  <a:cubicBezTo>
                    <a:pt x="723602" y="1663351"/>
                    <a:pt x="788563" y="1616488"/>
                    <a:pt x="831520" y="1550765"/>
                  </a:cubicBezTo>
                  <a:cubicBezTo>
                    <a:pt x="877050" y="1480947"/>
                    <a:pt x="893052" y="1397508"/>
                    <a:pt x="909245" y="1315402"/>
                  </a:cubicBezTo>
                  <a:cubicBezTo>
                    <a:pt x="938010" y="1170051"/>
                    <a:pt x="963156" y="1024128"/>
                    <a:pt x="975062" y="876586"/>
                  </a:cubicBezTo>
                  <a:cubicBezTo>
                    <a:pt x="982682" y="781717"/>
                    <a:pt x="981539" y="686276"/>
                    <a:pt x="989064" y="591312"/>
                  </a:cubicBezTo>
                  <a:cubicBezTo>
                    <a:pt x="998970" y="465296"/>
                    <a:pt x="981730" y="160211"/>
                    <a:pt x="1158514" y="0"/>
                  </a:cubicBezTo>
                </a:path>
              </a:pathLst>
            </a:custGeom>
            <a:noFill/>
            <a:ln cap="rnd" w="9360">
              <a:solidFill>
                <a:schemeClr val="bg2">
                  <a:alpha val="2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51" name="Group 29"/>
          <p:cNvGrpSpPr/>
          <p:nvPr/>
        </p:nvGrpSpPr>
        <p:grpSpPr>
          <a:xfrm>
            <a:off x="7980480" y="3276720"/>
            <a:ext cx="4211280" cy="3580920"/>
            <a:chOff x="7980480" y="3276720"/>
            <a:chExt cx="4211280" cy="3580920"/>
          </a:xfrm>
        </p:grpSpPr>
        <p:grpSp>
          <p:nvGrpSpPr>
            <p:cNvPr id="152" name="Group 30"/>
            <p:cNvGrpSpPr/>
            <p:nvPr/>
          </p:nvGrpSpPr>
          <p:grpSpPr>
            <a:xfrm>
              <a:off x="8662680" y="3276720"/>
              <a:ext cx="3529080" cy="3580920"/>
              <a:chOff x="8662680" y="3276720"/>
              <a:chExt cx="3529080" cy="3580920"/>
            </a:xfrm>
          </p:grpSpPr>
          <p:sp>
            <p:nvSpPr>
              <p:cNvPr id="153" name="CustomShape 31"/>
              <p:cNvSpPr/>
              <p:nvPr/>
            </p:nvSpPr>
            <p:spPr>
              <a:xfrm>
                <a:off x="8662680" y="3276720"/>
                <a:ext cx="3515760" cy="3565080"/>
              </a:xfrm>
              <a:custGeom>
                <a:avLst/>
                <a:gdLst/>
                <a:ahLst/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cap="rnd" w="9360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4" name="CustomShape 32"/>
              <p:cNvSpPr/>
              <p:nvPr/>
            </p:nvSpPr>
            <p:spPr>
              <a:xfrm>
                <a:off x="8913240" y="4186080"/>
                <a:ext cx="3265200" cy="2667600"/>
              </a:xfrm>
              <a:custGeom>
                <a:avLst/>
                <a:gdLst/>
                <a:ahLst/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cap="rnd" w="9360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5" name="CustomShape 33"/>
              <p:cNvSpPr/>
              <p:nvPr/>
            </p:nvSpPr>
            <p:spPr>
              <a:xfrm>
                <a:off x="11937240" y="6677640"/>
                <a:ext cx="254520" cy="177480"/>
              </a:xfrm>
              <a:custGeom>
                <a:avLst/>
                <a:gdLst/>
                <a:ahLst/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cap="rnd" w="9360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6" name="CustomShape 34"/>
              <p:cNvSpPr/>
              <p:nvPr/>
            </p:nvSpPr>
            <p:spPr>
              <a:xfrm>
                <a:off x="11583360" y="6516720"/>
                <a:ext cx="583920" cy="340200"/>
              </a:xfrm>
              <a:custGeom>
                <a:avLst/>
                <a:gdLst/>
                <a:ahLst/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cap="rnd" w="9360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7" name="CustomShape 35"/>
              <p:cNvSpPr/>
              <p:nvPr/>
            </p:nvSpPr>
            <p:spPr>
              <a:xfrm>
                <a:off x="9588600" y="5460480"/>
                <a:ext cx="2589840" cy="1380240"/>
              </a:xfrm>
              <a:custGeom>
                <a:avLst/>
                <a:gdLst/>
                <a:ahLst/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cap="rnd" w="9360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8" name="CustomShape 36"/>
              <p:cNvSpPr/>
              <p:nvPr/>
            </p:nvSpPr>
            <p:spPr>
              <a:xfrm>
                <a:off x="9369360" y="5113080"/>
                <a:ext cx="2822040" cy="1744560"/>
              </a:xfrm>
              <a:custGeom>
                <a:avLst/>
                <a:gdLst/>
                <a:ahLst/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cap="rnd" w="9360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159" name="CustomShape 37"/>
              <p:cNvSpPr/>
              <p:nvPr/>
            </p:nvSpPr>
            <p:spPr>
              <a:xfrm>
                <a:off x="9188280" y="4664160"/>
                <a:ext cx="2990160" cy="2190960"/>
              </a:xfrm>
              <a:custGeom>
                <a:avLst/>
                <a:gdLst/>
                <a:ahLst/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cap="rnd" w="9360">
                <a:solidFill>
                  <a:schemeClr val="bg2">
                    <a:alpha val="35000"/>
                  </a:schemeClr>
                </a:solidFill>
                <a:prstDash val="lgDash"/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160" name="CustomShape 38"/>
            <p:cNvSpPr/>
            <p:nvPr/>
          </p:nvSpPr>
          <p:spPr>
            <a:xfrm>
              <a:off x="7980480" y="5197320"/>
              <a:ext cx="4211280" cy="1660320"/>
            </a:xfrm>
            <a:custGeom>
              <a:avLst/>
              <a:gdLst/>
              <a:ahLst/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161" name="TextShape 39"/>
          <p:cNvSpPr txBox="1"/>
          <p:nvPr/>
        </p:nvSpPr>
        <p:spPr>
          <a:xfrm>
            <a:off x="4000680" y="740160"/>
            <a:ext cx="7530480" cy="316368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>
              <a:lnSpc>
                <a:spcPct val="100000"/>
              </a:lnSpc>
            </a:pPr>
            <a:r>
              <a:rPr b="0" lang="en-US" sz="5400" spc="-1" strike="noStrike">
                <a:solidFill>
                  <a:srgbClr val="ffffff"/>
                </a:solidFill>
                <a:latin typeface="Rockwell"/>
              </a:rPr>
              <a:t>Jezične igre- uvježbavanje jezičnih sadržaja</a:t>
            </a:r>
            <a:endParaRPr b="0" lang="en-US" sz="5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62" name="TextShape 40"/>
          <p:cNvSpPr txBox="1"/>
          <p:nvPr/>
        </p:nvSpPr>
        <p:spPr>
          <a:xfrm>
            <a:off x="4000320" y="4074480"/>
            <a:ext cx="7582680" cy="127872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88000"/>
          </a:bodyPr>
          <a:p>
            <a:pPr>
              <a:lnSpc>
                <a:spcPct val="100000"/>
              </a:lnSpc>
              <a:spcBef>
                <a:spcPts val="1001"/>
              </a:spcBef>
            </a:pPr>
            <a:endParaRPr b="0" lang="hr-HR" sz="32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hr-HR" sz="2000" spc="-1" strike="noStrike">
                <a:solidFill>
                  <a:srgbClr val="ffffff"/>
                </a:solidFill>
                <a:latin typeface="Segoe UI"/>
              </a:rPr>
              <a:t>Hrvatski jezik, 6b razred</a:t>
            </a:r>
            <a:endParaRPr b="0" lang="hr-HR" sz="20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1001"/>
              </a:spcBef>
            </a:pPr>
            <a:r>
              <a:rPr b="0" lang="hr-HR" sz="2000" spc="-1" strike="noStrike">
                <a:solidFill>
                  <a:srgbClr val="ffffff"/>
                </a:solidFill>
                <a:latin typeface="Segoe UI"/>
              </a:rPr>
              <a:t>Mirjana Hrestak, prof. reh</a:t>
            </a:r>
            <a:endParaRPr b="0" lang="hr-HR" sz="2000" spc="-1" strike="noStrike">
              <a:latin typeface="Arial"/>
            </a:endParaRPr>
          </a:p>
        </p:txBody>
      </p:sp>
      <p:grpSp>
        <p:nvGrpSpPr>
          <p:cNvPr id="163" name="Group 41"/>
          <p:cNvGrpSpPr/>
          <p:nvPr/>
        </p:nvGrpSpPr>
        <p:grpSpPr>
          <a:xfrm>
            <a:off x="3937680" y="4013640"/>
            <a:ext cx="118800" cy="118800"/>
            <a:chOff x="3937680" y="4013640"/>
            <a:chExt cx="118800" cy="118800"/>
          </a:xfrm>
        </p:grpSpPr>
        <p:sp>
          <p:nvSpPr>
            <p:cNvPr id="164" name="Line 42"/>
            <p:cNvSpPr/>
            <p:nvPr/>
          </p:nvSpPr>
          <p:spPr>
            <a:xfrm>
              <a:off x="3997080" y="4013640"/>
              <a:ext cx="0" cy="118800"/>
            </a:xfrm>
            <a:prstGeom prst="line">
              <a:avLst/>
            </a:prstGeom>
            <a:ln w="126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/>
          </p:style>
        </p:sp>
        <p:sp>
          <p:nvSpPr>
            <p:cNvPr id="165" name="Line 43"/>
            <p:cNvSpPr/>
            <p:nvPr/>
          </p:nvSpPr>
          <p:spPr>
            <a:xfrm>
              <a:off x="3937680" y="4073040"/>
              <a:ext cx="118800" cy="0"/>
            </a:xfrm>
            <a:prstGeom prst="line">
              <a:avLst/>
            </a:prstGeom>
            <a:ln w="126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49000"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ff0000"/>
                </a:solidFill>
                <a:latin typeface="Rockwell"/>
              </a:rPr>
              <a:t>Podsjetimo se</a:t>
            </a:r>
            <a:r>
              <a:rPr b="0" lang="en-US" sz="4400" spc="-1" strike="noStrike">
                <a:solidFill>
                  <a:srgbClr val="201449"/>
                </a:solidFill>
                <a:latin typeface="Rockwell"/>
              </a:rPr>
              <a:t>- Imenice su riječi kojima imenujemo bića, stvari i pojave.</a:t>
            </a:r>
            <a:endParaRPr b="0" lang="en-US" sz="4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67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1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  <a:p>
            <a:pPr>
              <a:lnSpc>
                <a:spcPct val="110000"/>
              </a:lnSpc>
              <a:spcBef>
                <a:spcPts val="1001"/>
              </a:spcBef>
            </a:pPr>
            <a:r>
              <a:rPr b="1" lang="en-US" sz="2800" spc="-1" strike="noStrike" u="sng">
                <a:solidFill>
                  <a:srgbClr val="201449"/>
                </a:solidFill>
                <a:uFillTx/>
                <a:latin typeface="Segoe UI"/>
              </a:rPr>
              <a:t>Dječak</a:t>
            </a: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 vozi</a:t>
            </a:r>
            <a:r>
              <a:rPr b="1" lang="en-US" sz="2800" spc="-1" strike="noStrike">
                <a:solidFill>
                  <a:srgbClr val="201449"/>
                </a:solidFill>
                <a:latin typeface="Segoe UI"/>
              </a:rPr>
              <a:t> </a:t>
            </a:r>
            <a:r>
              <a:rPr b="1" lang="en-US" sz="2800" spc="-1" strike="noStrike" u="sng">
                <a:solidFill>
                  <a:srgbClr val="201449"/>
                </a:solidFill>
                <a:uFillTx/>
                <a:latin typeface="Segoe UI"/>
              </a:rPr>
              <a:t>bicikl.</a:t>
            </a:r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  <a:p>
            <a:pPr>
              <a:lnSpc>
                <a:spcPct val="110000"/>
              </a:lnSpc>
              <a:spcBef>
                <a:spcPts val="1001"/>
              </a:spcBef>
            </a:pPr>
            <a:r>
              <a:rPr b="1" lang="en-US" sz="2800" spc="-1" strike="noStrike" u="sng">
                <a:solidFill>
                  <a:srgbClr val="201449"/>
                </a:solidFill>
                <a:uFillTx/>
                <a:latin typeface="Segoe UI"/>
              </a:rPr>
              <a:t>Mama</a:t>
            </a: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 voli kuhati.</a:t>
            </a:r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  <a:p>
            <a:pPr>
              <a:lnSpc>
                <a:spcPct val="110000"/>
              </a:lnSpc>
              <a:spcBef>
                <a:spcPts val="1001"/>
              </a:spcBef>
            </a:pPr>
            <a:r>
              <a:rPr b="1" lang="en-US" sz="2800" spc="-1" strike="noStrike" u="sng">
                <a:solidFill>
                  <a:srgbClr val="201449"/>
                </a:solidFill>
                <a:uFillTx/>
                <a:latin typeface="Segoe UI"/>
              </a:rPr>
              <a:t>Tata </a:t>
            </a: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mi je jučer kupio bijelu </a:t>
            </a:r>
            <a:r>
              <a:rPr b="1" lang="en-US" sz="2800" spc="-1" strike="noStrike" u="sng">
                <a:solidFill>
                  <a:srgbClr val="201449"/>
                </a:solidFill>
                <a:uFillTx/>
                <a:latin typeface="Segoe UI"/>
              </a:rPr>
              <a:t>loptu</a:t>
            </a: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.</a:t>
            </a:r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  <a:p>
            <a:pPr>
              <a:lnSpc>
                <a:spcPct val="110000"/>
              </a:lnSpc>
              <a:spcBef>
                <a:spcPts val="1001"/>
              </a:spcBef>
            </a:pPr>
            <a:r>
              <a:rPr b="1" lang="en-US" sz="2800" spc="-1" strike="noStrike" u="sng">
                <a:solidFill>
                  <a:srgbClr val="201449"/>
                </a:solidFill>
                <a:uFillTx/>
                <a:latin typeface="Segoe UI"/>
              </a:rPr>
              <a:t>Nebo</a:t>
            </a: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 je puno bijelih </a:t>
            </a:r>
            <a:r>
              <a:rPr b="1" lang="en-US" sz="2800" spc="-1" strike="noStrike" u="sng">
                <a:solidFill>
                  <a:srgbClr val="201449"/>
                </a:solidFill>
                <a:uFillTx/>
                <a:latin typeface="Segoe UI"/>
              </a:rPr>
              <a:t>oblaka</a:t>
            </a: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.</a:t>
            </a:r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91000"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ff0000"/>
                </a:solidFill>
                <a:latin typeface="Rockwell"/>
              </a:rPr>
              <a:t>Zadatak</a:t>
            </a:r>
            <a:r>
              <a:rPr b="0" lang="en-US" sz="4400" spc="-1" strike="noStrike">
                <a:solidFill>
                  <a:srgbClr val="201449"/>
                </a:solidFill>
                <a:latin typeface="Rockwell"/>
              </a:rPr>
              <a:t>- </a:t>
            </a:r>
            <a:r>
              <a:rPr b="0" lang="en-US" sz="4400" spc="-1" strike="noStrike" u="sng">
                <a:solidFill>
                  <a:srgbClr val="201449"/>
                </a:solidFill>
                <a:uFillTx/>
                <a:latin typeface="Rockwell"/>
              </a:rPr>
              <a:t>Prepiši </a:t>
            </a:r>
            <a:r>
              <a:rPr b="0" lang="en-US" sz="4400" spc="-1" strike="noStrike">
                <a:solidFill>
                  <a:srgbClr val="201449"/>
                </a:solidFill>
                <a:latin typeface="Rockwell"/>
              </a:rPr>
              <a:t>rečenice u bilježnicu te ih </a:t>
            </a:r>
            <a:r>
              <a:rPr b="0" lang="en-US" sz="4400" spc="-1" strike="noStrike" u="sng">
                <a:solidFill>
                  <a:srgbClr val="201449"/>
                </a:solidFill>
                <a:uFillTx/>
                <a:latin typeface="Rockwell"/>
              </a:rPr>
              <a:t>dopuni</a:t>
            </a:r>
            <a:r>
              <a:rPr b="0" lang="en-US" sz="4400" spc="-1" strike="noStrike">
                <a:solidFill>
                  <a:srgbClr val="201449"/>
                </a:solidFill>
                <a:latin typeface="Rockwell"/>
              </a:rPr>
              <a:t> imenicama.</a:t>
            </a:r>
            <a:endParaRPr b="0" lang="en-US" sz="4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69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 fontScale="94000"/>
          </a:bodyPr>
          <a:p>
            <a:pPr>
              <a:lnSpc>
                <a:spcPct val="11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Da sam cvijet, bio bih __________ .</a:t>
            </a:r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  <a:p>
            <a:pPr>
              <a:lnSpc>
                <a:spcPct val="11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Da sam životinja, bio bih ___________ .</a:t>
            </a:r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  <a:p>
            <a:pPr>
              <a:lnSpc>
                <a:spcPct val="11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Da sam ptica, bio bih ___________  .</a:t>
            </a:r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  <a:p>
            <a:pPr>
              <a:lnSpc>
                <a:spcPct val="11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Da sam padalina, bio bih ___________ .</a:t>
            </a:r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  <a:p>
            <a:pPr>
              <a:lnSpc>
                <a:spcPct val="11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Da sam prometalo, bio bih ___________ .</a:t>
            </a:r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  <a:p>
            <a:pPr>
              <a:lnSpc>
                <a:spcPct val="11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Da sam osjećaj, bio bih ______________ .</a:t>
            </a:r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  <a:p>
            <a:pPr>
              <a:lnSpc>
                <a:spcPct val="11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Da sam odrastao, bio bih _____________ .</a:t>
            </a:r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  <a:p>
            <a:pPr>
              <a:lnSpc>
                <a:spcPct val="11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49000"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ff0000"/>
                </a:solidFill>
                <a:latin typeface="Rockwell"/>
              </a:rPr>
              <a:t>Podsjetimo se</a:t>
            </a:r>
            <a:r>
              <a:rPr b="0" lang="en-US" sz="4400" spc="-1" strike="noStrike">
                <a:solidFill>
                  <a:srgbClr val="201449"/>
                </a:solidFill>
                <a:latin typeface="Rockwell"/>
              </a:rPr>
              <a:t>: Glagoli su riječi kojima imenujemo </a:t>
            </a:r>
            <a:r>
              <a:rPr b="0" lang="en-US" sz="4400" spc="-1" strike="noStrike" u="sng">
                <a:solidFill>
                  <a:srgbClr val="201449"/>
                </a:solidFill>
                <a:uFillTx/>
                <a:latin typeface="Rockwell"/>
              </a:rPr>
              <a:t>radnju</a:t>
            </a:r>
            <a:r>
              <a:rPr b="0" lang="en-US" sz="4400" spc="-1" strike="noStrike">
                <a:solidFill>
                  <a:srgbClr val="201449"/>
                </a:solidFill>
                <a:latin typeface="Rockwell"/>
              </a:rPr>
              <a:t>, </a:t>
            </a:r>
            <a:r>
              <a:rPr b="0" lang="en-US" sz="4400" spc="-1" strike="noStrike" u="sng">
                <a:solidFill>
                  <a:srgbClr val="201449"/>
                </a:solidFill>
                <a:uFillTx/>
                <a:latin typeface="Rockwell"/>
              </a:rPr>
              <a:t>stanje </a:t>
            </a:r>
            <a:r>
              <a:rPr b="0" lang="en-US" sz="4400" spc="-1" strike="noStrike">
                <a:solidFill>
                  <a:srgbClr val="201449"/>
                </a:solidFill>
                <a:latin typeface="Rockwell"/>
              </a:rPr>
              <a:t>i </a:t>
            </a:r>
            <a:r>
              <a:rPr b="0" lang="en-US" sz="4400" spc="-1" strike="noStrike" u="sng">
                <a:solidFill>
                  <a:srgbClr val="201449"/>
                </a:solidFill>
                <a:uFillTx/>
                <a:latin typeface="Rockwell"/>
              </a:rPr>
              <a:t>zbivanje. </a:t>
            </a:r>
            <a:endParaRPr b="0" lang="en-US" sz="4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7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1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Nikola </a:t>
            </a:r>
            <a:r>
              <a:rPr b="1" lang="en-US" sz="2800" spc="-1" strike="noStrike" u="sng">
                <a:solidFill>
                  <a:srgbClr val="201449"/>
                </a:solidFill>
                <a:uFillTx/>
                <a:latin typeface="Segoe UI"/>
              </a:rPr>
              <a:t>piše</a:t>
            </a: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 zadaću.</a:t>
            </a:r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  <a:p>
            <a:pPr>
              <a:lnSpc>
                <a:spcPct val="11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Martin</a:t>
            </a:r>
            <a:r>
              <a:rPr b="0" lang="en-US" sz="2800" spc="-1" strike="noStrike" u="sng">
                <a:solidFill>
                  <a:srgbClr val="201449"/>
                </a:solidFill>
                <a:uFillTx/>
                <a:latin typeface="Segoe UI"/>
              </a:rPr>
              <a:t> </a:t>
            </a:r>
            <a:r>
              <a:rPr b="1" lang="en-US" sz="2800" spc="-1" strike="noStrike" u="sng">
                <a:solidFill>
                  <a:srgbClr val="201449"/>
                </a:solidFill>
                <a:uFillTx/>
                <a:latin typeface="Segoe UI"/>
              </a:rPr>
              <a:t>čita</a:t>
            </a: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 knjigu.</a:t>
            </a:r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  <a:p>
            <a:pPr>
              <a:lnSpc>
                <a:spcPct val="11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Luka </a:t>
            </a:r>
            <a:r>
              <a:rPr b="1" lang="en-US" sz="2800" spc="-1" strike="noStrike" u="sng">
                <a:solidFill>
                  <a:srgbClr val="201449"/>
                </a:solidFill>
                <a:uFillTx/>
                <a:latin typeface="Segoe UI"/>
              </a:rPr>
              <a:t>igra</a:t>
            </a: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 nogomet.</a:t>
            </a:r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  <a:p>
            <a:pPr>
              <a:lnSpc>
                <a:spcPct val="11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Matija </a:t>
            </a:r>
            <a:r>
              <a:rPr b="1" lang="en-US" sz="2800" spc="-1" strike="noStrike" u="sng">
                <a:solidFill>
                  <a:srgbClr val="201449"/>
                </a:solidFill>
                <a:uFillTx/>
                <a:latin typeface="Segoe UI"/>
              </a:rPr>
              <a:t>jede</a:t>
            </a: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 sladoled.</a:t>
            </a:r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  <a:p>
            <a:pPr>
              <a:lnSpc>
                <a:spcPct val="11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Mateo </a:t>
            </a:r>
            <a:r>
              <a:rPr b="1" lang="en-US" sz="2800" spc="-1" strike="noStrike" u="sng">
                <a:solidFill>
                  <a:srgbClr val="201449"/>
                </a:solidFill>
                <a:uFillTx/>
                <a:latin typeface="Segoe UI"/>
              </a:rPr>
              <a:t>trči</a:t>
            </a: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 po školskom hodniku.</a:t>
            </a:r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49000"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ff0000"/>
                </a:solidFill>
                <a:latin typeface="Rockwell"/>
              </a:rPr>
              <a:t>Zadatak</a:t>
            </a:r>
            <a:r>
              <a:rPr b="0" lang="en-US" sz="4400" spc="-1" strike="noStrike">
                <a:solidFill>
                  <a:srgbClr val="201449"/>
                </a:solidFill>
                <a:latin typeface="Rockwell"/>
              </a:rPr>
              <a:t>: </a:t>
            </a:r>
            <a:r>
              <a:rPr b="0" lang="en-US" sz="4400" spc="-1" strike="noStrike" u="sng">
                <a:solidFill>
                  <a:srgbClr val="201449"/>
                </a:solidFill>
                <a:uFillTx/>
                <a:latin typeface="Rockwell"/>
              </a:rPr>
              <a:t>Prepiši</a:t>
            </a:r>
            <a:r>
              <a:rPr b="0" lang="en-US" sz="4400" spc="-1" strike="noStrike">
                <a:solidFill>
                  <a:srgbClr val="201449"/>
                </a:solidFill>
                <a:latin typeface="Rockwell"/>
              </a:rPr>
              <a:t> rečenice u bilježnicu i </a:t>
            </a:r>
            <a:r>
              <a:rPr b="0" lang="en-US" sz="4400" spc="-1" strike="noStrike" u="sng">
                <a:solidFill>
                  <a:srgbClr val="201449"/>
                </a:solidFill>
                <a:uFillTx/>
                <a:latin typeface="Rockwell"/>
              </a:rPr>
              <a:t>umetni</a:t>
            </a:r>
            <a:r>
              <a:rPr b="0" lang="en-US" sz="4400" spc="-1" strike="noStrike">
                <a:solidFill>
                  <a:srgbClr val="201449"/>
                </a:solidFill>
                <a:latin typeface="Rockwell"/>
              </a:rPr>
              <a:t> odgovarajući glagol.</a:t>
            </a:r>
            <a:endParaRPr b="0" lang="en-US" sz="4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73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1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  <a:p>
            <a:pPr>
              <a:lnSpc>
                <a:spcPct val="11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Tata ________ auto.</a:t>
            </a:r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  <a:p>
            <a:pPr>
              <a:lnSpc>
                <a:spcPct val="11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Mama_________ ručak i _________ kuhinju.</a:t>
            </a:r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  <a:p>
            <a:pPr>
              <a:lnSpc>
                <a:spcPct val="11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Ivan________ novi bicikl.</a:t>
            </a:r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  <a:p>
            <a:pPr>
              <a:lnSpc>
                <a:spcPct val="11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Ana _________ cvijeće.</a:t>
            </a:r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  <a:p>
            <a:pPr>
              <a:lnSpc>
                <a:spcPct val="11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Baka__________ kolač.</a:t>
            </a:r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49000"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ff0000"/>
                </a:solidFill>
                <a:latin typeface="Rockwell"/>
              </a:rPr>
              <a:t>Zadatak</a:t>
            </a:r>
            <a:r>
              <a:rPr b="0" lang="en-US" sz="4400" spc="-1" strike="noStrike">
                <a:solidFill>
                  <a:srgbClr val="201449"/>
                </a:solidFill>
                <a:latin typeface="Rockwell"/>
              </a:rPr>
              <a:t>: </a:t>
            </a:r>
            <a:r>
              <a:rPr b="0" lang="en-US" sz="4400" spc="-1" strike="noStrike" u="sng">
                <a:solidFill>
                  <a:srgbClr val="201449"/>
                </a:solidFill>
                <a:uFillTx/>
                <a:latin typeface="Rockwell"/>
              </a:rPr>
              <a:t>Složi</a:t>
            </a:r>
            <a:r>
              <a:rPr b="0" lang="en-US" sz="4400" spc="-1" strike="noStrike">
                <a:solidFill>
                  <a:srgbClr val="201449"/>
                </a:solidFill>
                <a:latin typeface="Rockwell"/>
              </a:rPr>
              <a:t> riječi u rečenice.</a:t>
            </a:r>
            <a:br/>
            <a:r>
              <a:rPr b="0" lang="en-US" sz="4400" spc="-1" strike="noStrike">
                <a:solidFill>
                  <a:srgbClr val="201449"/>
                </a:solidFill>
                <a:latin typeface="Rockwell"/>
              </a:rPr>
              <a:t>Pomoć- prva riječ označena je crvenom bojom</a:t>
            </a:r>
            <a:endParaRPr b="0" lang="en-US" sz="4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7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1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  <a:p>
            <a:pPr>
              <a:lnSpc>
                <a:spcPct val="11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zube oprao </a:t>
            </a:r>
            <a:r>
              <a:rPr b="0" lang="en-US" sz="2800" spc="-1" strike="noStrike">
                <a:solidFill>
                  <a:srgbClr val="ff0000"/>
                </a:solidFill>
                <a:latin typeface="Segoe UI"/>
              </a:rPr>
              <a:t>Ivan</a:t>
            </a: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 je</a:t>
            </a:r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  <a:p>
            <a:pPr>
              <a:lnSpc>
                <a:spcPct val="11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ff0000"/>
                </a:solidFill>
                <a:latin typeface="Segoe UI"/>
              </a:rPr>
              <a:t>u</a:t>
            </a: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 je knjige torbu spremio</a:t>
            </a:r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  <a:p>
            <a:pPr>
              <a:lnSpc>
                <a:spcPct val="11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toplu jaknu </a:t>
            </a:r>
            <a:r>
              <a:rPr b="0" lang="en-US" sz="2800" spc="-1" strike="noStrike">
                <a:solidFill>
                  <a:srgbClr val="ff0000"/>
                </a:solidFill>
                <a:latin typeface="Segoe UI"/>
              </a:rPr>
              <a:t>obukao </a:t>
            </a: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je</a:t>
            </a:r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  <a:p>
            <a:pPr>
              <a:lnSpc>
                <a:spcPct val="110000"/>
              </a:lnSpc>
              <a:spcBef>
                <a:spcPts val="1001"/>
              </a:spcBef>
            </a:pPr>
            <a:r>
              <a:rPr b="0" lang="en-US" sz="2800" spc="-1" strike="noStrike">
                <a:solidFill>
                  <a:srgbClr val="201449"/>
                </a:solidFill>
                <a:latin typeface="Segoe UI"/>
              </a:rPr>
              <a:t>školu krenuo na vrijeme je</a:t>
            </a:r>
            <a:r>
              <a:rPr b="0" lang="en-US" sz="2800" spc="-1" strike="noStrike">
                <a:solidFill>
                  <a:srgbClr val="ff0000"/>
                </a:solidFill>
                <a:latin typeface="Segoe UI"/>
              </a:rPr>
              <a:t> u</a:t>
            </a:r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TextShape 1"/>
          <p:cNvSpPr txBox="1"/>
          <p:nvPr/>
        </p:nvSpPr>
        <p:spPr>
          <a:xfrm>
            <a:off x="790560" y="888840"/>
            <a:ext cx="10620000" cy="54399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 fontScale="77000"/>
          </a:bodyPr>
          <a:p>
            <a:pPr>
              <a:lnSpc>
                <a:spcPct val="100000"/>
              </a:lnSpc>
            </a:pPr>
            <a:r>
              <a:rPr b="0" lang="en-US" sz="4400" spc="-1" strike="noStrike">
                <a:solidFill>
                  <a:srgbClr val="ff0000"/>
                </a:solidFill>
                <a:latin typeface="Rockwell"/>
              </a:rPr>
              <a:t>Zadatak</a:t>
            </a:r>
            <a:r>
              <a:rPr b="0" lang="en-US" sz="4400" spc="-1" strike="noStrike">
                <a:solidFill>
                  <a:srgbClr val="201449"/>
                </a:solidFill>
                <a:latin typeface="Rockwell"/>
              </a:rPr>
              <a:t>: Preoblikuj </a:t>
            </a:r>
            <a:r>
              <a:rPr b="0" lang="en-US" sz="4400" spc="-1" strike="noStrike" u="sng">
                <a:solidFill>
                  <a:srgbClr val="201449"/>
                </a:solidFill>
                <a:uFillTx/>
                <a:latin typeface="Rockwell"/>
              </a:rPr>
              <a:t>jesne </a:t>
            </a:r>
            <a:r>
              <a:rPr b="0" lang="en-US" sz="4400" spc="-1" strike="noStrike">
                <a:solidFill>
                  <a:srgbClr val="201449"/>
                </a:solidFill>
                <a:latin typeface="Rockwell"/>
              </a:rPr>
              <a:t>rečenice u </a:t>
            </a:r>
            <a:r>
              <a:rPr b="0" lang="en-US" sz="4400" spc="-1" strike="noStrike" u="sng">
                <a:solidFill>
                  <a:srgbClr val="201449"/>
                </a:solidFill>
                <a:uFillTx/>
                <a:latin typeface="Rockwell"/>
              </a:rPr>
              <a:t>niječne.</a:t>
            </a:r>
            <a:br/>
            <a:r>
              <a:rPr b="1" lang="en-US" sz="4400" spc="-1" strike="noStrike">
                <a:solidFill>
                  <a:srgbClr val="201449"/>
                </a:solidFill>
                <a:latin typeface="Rockwell"/>
              </a:rPr>
              <a:t>Primjer: Otac je pokosio travu.</a:t>
            </a:r>
            <a:br/>
            <a:r>
              <a:rPr b="1" lang="en-US" sz="4400" spc="-1" strike="noStrike">
                <a:solidFill>
                  <a:srgbClr val="201449"/>
                </a:solidFill>
                <a:latin typeface="Rockwell"/>
              </a:rPr>
              <a:t>                Otac nije pokosio travu.</a:t>
            </a:r>
            <a:br/>
            <a:br/>
            <a:r>
              <a:rPr b="0" lang="en-US" sz="4400" spc="-1" strike="noStrike">
                <a:solidFill>
                  <a:srgbClr val="201449"/>
                </a:solidFill>
                <a:latin typeface="Rockwell"/>
              </a:rPr>
              <a:t>Mama će zaliti cvijeće.</a:t>
            </a:r>
            <a:br/>
            <a:r>
              <a:rPr b="0" lang="en-US" sz="4400" spc="-1" strike="noStrike">
                <a:solidFill>
                  <a:srgbClr val="201449"/>
                </a:solidFill>
                <a:latin typeface="Rockwell"/>
              </a:rPr>
              <a:t>Baka bere jabuke u voćnjaku.</a:t>
            </a:r>
            <a:br/>
            <a:r>
              <a:rPr b="0" lang="en-US" sz="4400" spc="-1" strike="noStrike">
                <a:solidFill>
                  <a:srgbClr val="201449"/>
                </a:solidFill>
                <a:latin typeface="Rockwell"/>
              </a:rPr>
              <a:t>Djed vodi psa Reksa u šetnju.</a:t>
            </a:r>
            <a:br/>
            <a:r>
              <a:rPr b="0" lang="en-US" sz="4400" spc="-1" strike="noStrike">
                <a:solidFill>
                  <a:srgbClr val="201449"/>
                </a:solidFill>
                <a:latin typeface="Rockwell"/>
              </a:rPr>
              <a:t>Dominik je jučer vozio bicikl.</a:t>
            </a:r>
            <a:endParaRPr b="0" lang="en-US" sz="4400" spc="-1" strike="noStrike">
              <a:solidFill>
                <a:srgbClr val="000000"/>
              </a:solidFill>
              <a:latin typeface="Segoe UI"/>
            </a:endParaRPr>
          </a:p>
        </p:txBody>
      </p:sp>
      <p:sp>
        <p:nvSpPr>
          <p:cNvPr id="177" name="TextShape 2"/>
          <p:cNvSpPr txBox="1"/>
          <p:nvPr/>
        </p:nvSpPr>
        <p:spPr>
          <a:xfrm>
            <a:off x="447840" y="2206800"/>
            <a:ext cx="10629720" cy="445572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p>
            <a:pPr>
              <a:lnSpc>
                <a:spcPct val="11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  <a:p>
            <a:pPr>
              <a:lnSpc>
                <a:spcPct val="110000"/>
              </a:lnSpc>
              <a:spcBef>
                <a:spcPts val="1001"/>
              </a:spcBef>
            </a:pPr>
            <a:endParaRPr b="0" lang="en-US" sz="2800" spc="-1" strike="noStrike">
              <a:solidFill>
                <a:srgbClr val="201449"/>
              </a:solidFill>
              <a:latin typeface="Segoe U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CustomShape 1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chemeClr val="bg2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9" name="CustomShape 2"/>
          <p:cNvSpPr/>
          <p:nvPr/>
        </p:nvSpPr>
        <p:spPr>
          <a:xfrm rot="10800000">
            <a:off x="693000" y="-2880"/>
            <a:ext cx="1325880" cy="597240"/>
          </a:xfrm>
          <a:custGeom>
            <a:avLst/>
            <a:gdLst/>
            <a:ahLst/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b="0" lang="hr-HR" sz="1800" spc="-1" strike="noStrike">
                <a:solidFill>
                  <a:srgbClr val="595959"/>
                </a:solidFill>
                <a:latin typeface="AvenirNext LT Pro Medium"/>
              </a:rPr>
              <a:t> 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180" name="CustomShape 3"/>
          <p:cNvSpPr/>
          <p:nvPr/>
        </p:nvSpPr>
        <p:spPr>
          <a:xfrm>
            <a:off x="10439280" y="6172200"/>
            <a:ext cx="1481760" cy="678960"/>
          </a:xfrm>
          <a:custGeom>
            <a:avLst/>
            <a:gdLst/>
            <a:ahLst/>
            <a:rect l="l" t="t" r="r" b="b"/>
            <a:pathLst>
              <a:path w="1482102" h="679363">
                <a:moveTo>
                  <a:pt x="741051" y="0"/>
                </a:moveTo>
                <a:cubicBezTo>
                  <a:pt x="1102506" y="0"/>
                  <a:pt x="1404077" y="256390"/>
                  <a:pt x="1473822" y="597226"/>
                </a:cubicBezTo>
                <a:lnTo>
                  <a:pt x="1482102" y="679363"/>
                </a:lnTo>
                <a:lnTo>
                  <a:pt x="0" y="679363"/>
                </a:lnTo>
                <a:lnTo>
                  <a:pt x="8280" y="597226"/>
                </a:lnTo>
                <a:cubicBezTo>
                  <a:pt x="78025" y="256390"/>
                  <a:pt x="379596" y="0"/>
                  <a:pt x="74105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  <a:spcAft>
                <a:spcPts val="601"/>
              </a:spcAft>
            </a:pPr>
            <a:r>
              <a:rPr b="0" lang="hr-HR" sz="1800" spc="-1" strike="noStrike">
                <a:solidFill>
                  <a:srgbClr val="595959"/>
                </a:solidFill>
                <a:latin typeface="AvenirNext LT Pro Medium"/>
              </a:rPr>
              <a:t> </a:t>
            </a:r>
            <a:endParaRPr b="0" lang="hr-HR" sz="1800" spc="-1" strike="noStrike">
              <a:latin typeface="Arial"/>
            </a:endParaRPr>
          </a:p>
        </p:txBody>
      </p:sp>
      <p:sp>
        <p:nvSpPr>
          <p:cNvPr id="181" name="CustomShape 4"/>
          <p:cNvSpPr/>
          <p:nvPr/>
        </p:nvSpPr>
        <p:spPr>
          <a:xfrm>
            <a:off x="7977240" y="5197320"/>
            <a:ext cx="4211280" cy="1660320"/>
          </a:xfrm>
          <a:custGeom>
            <a:avLst/>
            <a:gdLst/>
            <a:ahLst/>
            <a:rect l="l" t="t" r="r" b="b"/>
            <a:pathLst>
              <a:path w="4211600" h="1660822">
                <a:moveTo>
                  <a:pt x="4211600" y="0"/>
                </a:moveTo>
                <a:lnTo>
                  <a:pt x="4211600" y="58430"/>
                </a:lnTo>
                <a:lnTo>
                  <a:pt x="4136524" y="208808"/>
                </a:lnTo>
                <a:cubicBezTo>
                  <a:pt x="4089791" y="287770"/>
                  <a:pt x="4030588" y="363780"/>
                  <a:pt x="3973354" y="437313"/>
                </a:cubicBezTo>
                <a:cubicBezTo>
                  <a:pt x="3943819" y="475222"/>
                  <a:pt x="3913231" y="514465"/>
                  <a:pt x="3884746" y="553613"/>
                </a:cubicBezTo>
                <a:cubicBezTo>
                  <a:pt x="3872801" y="569996"/>
                  <a:pt x="3861119" y="586569"/>
                  <a:pt x="3849435" y="603143"/>
                </a:cubicBezTo>
                <a:cubicBezTo>
                  <a:pt x="3796665" y="678009"/>
                  <a:pt x="3742187" y="755352"/>
                  <a:pt x="3661849" y="819075"/>
                </a:cubicBezTo>
                <a:cubicBezTo>
                  <a:pt x="3596214" y="871176"/>
                  <a:pt x="3509050" y="916230"/>
                  <a:pt x="3402589" y="952996"/>
                </a:cubicBezTo>
                <a:cubicBezTo>
                  <a:pt x="3312406" y="984048"/>
                  <a:pt x="3215660" y="1005003"/>
                  <a:pt x="3130202" y="1023386"/>
                </a:cubicBezTo>
                <a:cubicBezTo>
                  <a:pt x="3058529" y="1038816"/>
                  <a:pt x="2985412" y="1053675"/>
                  <a:pt x="2914657" y="1068058"/>
                </a:cubicBezTo>
                <a:cubicBezTo>
                  <a:pt x="2805176" y="1090251"/>
                  <a:pt x="2692021" y="1113207"/>
                  <a:pt x="2582149" y="1138924"/>
                </a:cubicBezTo>
                <a:cubicBezTo>
                  <a:pt x="2549330" y="1146639"/>
                  <a:pt x="2516644" y="1154450"/>
                  <a:pt x="2483958" y="1162356"/>
                </a:cubicBezTo>
                <a:cubicBezTo>
                  <a:pt x="2367257" y="1190550"/>
                  <a:pt x="2246621" y="1219601"/>
                  <a:pt x="2123750" y="1238651"/>
                </a:cubicBezTo>
                <a:cubicBezTo>
                  <a:pt x="2004294" y="1257129"/>
                  <a:pt x="1880769" y="1265416"/>
                  <a:pt x="1761444" y="1273417"/>
                </a:cubicBezTo>
                <a:cubicBezTo>
                  <a:pt x="1711167" y="1276751"/>
                  <a:pt x="1659184" y="1280275"/>
                  <a:pt x="1608382" y="1284466"/>
                </a:cubicBezTo>
                <a:cubicBezTo>
                  <a:pt x="1408589" y="1300944"/>
                  <a:pt x="1214570" y="1325805"/>
                  <a:pt x="999942" y="1354284"/>
                </a:cubicBezTo>
                <a:cubicBezTo>
                  <a:pt x="826403" y="1377240"/>
                  <a:pt x="647744" y="1400957"/>
                  <a:pt x="484705" y="1450487"/>
                </a:cubicBezTo>
                <a:cubicBezTo>
                  <a:pt x="355831" y="1489635"/>
                  <a:pt x="231387" y="1544374"/>
                  <a:pt x="113310" y="1613700"/>
                </a:cubicBezTo>
                <a:lnTo>
                  <a:pt x="39668" y="1660822"/>
                </a:lnTo>
                <a:lnTo>
                  <a:pt x="0" y="1660822"/>
                </a:lnTo>
                <a:lnTo>
                  <a:pt x="96701" y="1598934"/>
                </a:lnTo>
                <a:cubicBezTo>
                  <a:pt x="216635" y="1528533"/>
                  <a:pt x="343196" y="1472919"/>
                  <a:pt x="474335" y="1433056"/>
                </a:cubicBezTo>
                <a:cubicBezTo>
                  <a:pt x="639999" y="1382669"/>
                  <a:pt x="820102" y="1358856"/>
                  <a:pt x="994299" y="1335806"/>
                </a:cubicBezTo>
                <a:cubicBezTo>
                  <a:pt x="1210239" y="1307231"/>
                  <a:pt x="1404650" y="1282275"/>
                  <a:pt x="1605231" y="1265702"/>
                </a:cubicBezTo>
                <a:cubicBezTo>
                  <a:pt x="1656428" y="1261511"/>
                  <a:pt x="1708411" y="1257987"/>
                  <a:pt x="1758819" y="1254558"/>
                </a:cubicBezTo>
                <a:cubicBezTo>
                  <a:pt x="1877487" y="1246557"/>
                  <a:pt x="2000094" y="1238365"/>
                  <a:pt x="2118106" y="1220077"/>
                </a:cubicBezTo>
                <a:cubicBezTo>
                  <a:pt x="2239531" y="1201313"/>
                  <a:pt x="2359513" y="1172357"/>
                  <a:pt x="2475557" y="1144353"/>
                </a:cubicBezTo>
                <a:cubicBezTo>
                  <a:pt x="2508243" y="1136448"/>
                  <a:pt x="2541060" y="1128542"/>
                  <a:pt x="2573878" y="1120827"/>
                </a:cubicBezTo>
                <a:cubicBezTo>
                  <a:pt x="2684276" y="1094919"/>
                  <a:pt x="2797694" y="1071963"/>
                  <a:pt x="2907437" y="1049675"/>
                </a:cubicBezTo>
                <a:cubicBezTo>
                  <a:pt x="2978061" y="1035387"/>
                  <a:pt x="3051178" y="1020528"/>
                  <a:pt x="3122589" y="1005098"/>
                </a:cubicBezTo>
                <a:cubicBezTo>
                  <a:pt x="3206997" y="986810"/>
                  <a:pt x="3302823" y="966141"/>
                  <a:pt x="3391169" y="935756"/>
                </a:cubicBezTo>
                <a:cubicBezTo>
                  <a:pt x="3494479" y="900132"/>
                  <a:pt x="3578886" y="856508"/>
                  <a:pt x="3642290" y="806216"/>
                </a:cubicBezTo>
                <a:cubicBezTo>
                  <a:pt x="3720133" y="744303"/>
                  <a:pt x="3773953" y="668103"/>
                  <a:pt x="3825937" y="594475"/>
                </a:cubicBezTo>
                <a:cubicBezTo>
                  <a:pt x="3837621" y="577902"/>
                  <a:pt x="3849435" y="561233"/>
                  <a:pt x="3861381" y="544755"/>
                </a:cubicBezTo>
                <a:cubicBezTo>
                  <a:pt x="3889997" y="505416"/>
                  <a:pt x="3920715" y="465983"/>
                  <a:pt x="3950381" y="427978"/>
                </a:cubicBezTo>
                <a:cubicBezTo>
                  <a:pt x="4007353" y="354921"/>
                  <a:pt x="4066163" y="279388"/>
                  <a:pt x="4112370" y="201378"/>
                </a:cubicBezTo>
                <a:cubicBezTo>
                  <a:pt x="4144662" y="146800"/>
                  <a:pt x="4170785" y="89364"/>
                  <a:pt x="4195989" y="3383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182" name="Group 5"/>
          <p:cNvGrpSpPr/>
          <p:nvPr/>
        </p:nvGrpSpPr>
        <p:grpSpPr>
          <a:xfrm>
            <a:off x="10800" y="15120"/>
            <a:ext cx="2198520" cy="3330720"/>
            <a:chOff x="10800" y="15120"/>
            <a:chExt cx="2198520" cy="3330720"/>
          </a:xfrm>
        </p:grpSpPr>
        <p:sp>
          <p:nvSpPr>
            <p:cNvPr id="183" name="CustomShape 6"/>
            <p:cNvSpPr/>
            <p:nvPr/>
          </p:nvSpPr>
          <p:spPr>
            <a:xfrm>
              <a:off x="19440" y="15120"/>
              <a:ext cx="2189880" cy="3330720"/>
            </a:xfrm>
            <a:custGeom>
              <a:avLst/>
              <a:gdLst/>
              <a:ahLst/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4" name="CustomShape 7"/>
            <p:cNvSpPr/>
            <p:nvPr/>
          </p:nvSpPr>
          <p:spPr>
            <a:xfrm>
              <a:off x="10800" y="15120"/>
              <a:ext cx="1978200" cy="3074760"/>
            </a:xfrm>
            <a:custGeom>
              <a:avLst/>
              <a:gdLst/>
              <a:ahLst/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5" name="CustomShape 8"/>
            <p:cNvSpPr/>
            <p:nvPr/>
          </p:nvSpPr>
          <p:spPr>
            <a:xfrm>
              <a:off x="25200" y="15120"/>
              <a:ext cx="1565640" cy="2737080"/>
            </a:xfrm>
            <a:custGeom>
              <a:avLst/>
              <a:gdLst/>
              <a:ahLst/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6" name="CustomShape 9"/>
            <p:cNvSpPr/>
            <p:nvPr/>
          </p:nvSpPr>
          <p:spPr>
            <a:xfrm>
              <a:off x="10800" y="15120"/>
              <a:ext cx="1368000" cy="2644560"/>
            </a:xfrm>
            <a:custGeom>
              <a:avLst/>
              <a:gdLst/>
              <a:ahLst/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7" name="CustomShape 10"/>
            <p:cNvSpPr/>
            <p:nvPr/>
          </p:nvSpPr>
          <p:spPr>
            <a:xfrm>
              <a:off x="18720" y="543960"/>
              <a:ext cx="493920" cy="1905120"/>
            </a:xfrm>
            <a:custGeom>
              <a:avLst/>
              <a:gdLst/>
              <a:ahLst/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8" name="CustomShape 11"/>
            <p:cNvSpPr/>
            <p:nvPr/>
          </p:nvSpPr>
          <p:spPr>
            <a:xfrm>
              <a:off x="10800" y="672120"/>
              <a:ext cx="396720" cy="1689840"/>
            </a:xfrm>
            <a:custGeom>
              <a:avLst/>
              <a:gdLst/>
              <a:ahLst/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89" name="CustomShape 12"/>
            <p:cNvSpPr/>
            <p:nvPr/>
          </p:nvSpPr>
          <p:spPr>
            <a:xfrm>
              <a:off x="23040" y="881280"/>
              <a:ext cx="258480" cy="1336320"/>
            </a:xfrm>
            <a:custGeom>
              <a:avLst/>
              <a:gdLst/>
              <a:ahLst/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190" name="Group 13"/>
          <p:cNvGrpSpPr/>
          <p:nvPr/>
        </p:nvGrpSpPr>
        <p:grpSpPr>
          <a:xfrm>
            <a:off x="8610480" y="3276720"/>
            <a:ext cx="3529080" cy="3580920"/>
            <a:chOff x="8610480" y="3276720"/>
            <a:chExt cx="3529080" cy="3580920"/>
          </a:xfrm>
        </p:grpSpPr>
        <p:sp>
          <p:nvSpPr>
            <p:cNvPr id="191" name="CustomShape 14"/>
            <p:cNvSpPr/>
            <p:nvPr/>
          </p:nvSpPr>
          <p:spPr>
            <a:xfrm>
              <a:off x="8610480" y="3276720"/>
              <a:ext cx="3515760" cy="3565080"/>
            </a:xfrm>
            <a:custGeom>
              <a:avLst/>
              <a:gdLst/>
              <a:ahLst/>
              <a:rect l="l" t="t" r="r" b="b"/>
              <a:pathLst>
                <a:path w="3946874" h="3989641">
                  <a:moveTo>
                    <a:pt x="0" y="3989641"/>
                  </a:moveTo>
                  <a:cubicBezTo>
                    <a:pt x="19050" y="3957257"/>
                    <a:pt x="50959" y="3916013"/>
                    <a:pt x="79439" y="3891153"/>
                  </a:cubicBezTo>
                  <a:cubicBezTo>
                    <a:pt x="165544" y="3815906"/>
                    <a:pt x="227933" y="3717989"/>
                    <a:pt x="297371" y="3626930"/>
                  </a:cubicBezTo>
                  <a:cubicBezTo>
                    <a:pt x="346615" y="3562255"/>
                    <a:pt x="398050" y="3499009"/>
                    <a:pt x="454343" y="3440335"/>
                  </a:cubicBezTo>
                  <a:cubicBezTo>
                    <a:pt x="506349" y="3386042"/>
                    <a:pt x="562642" y="3336227"/>
                    <a:pt x="622363" y="3290697"/>
                  </a:cubicBezTo>
                  <a:cubicBezTo>
                    <a:pt x="719519" y="3216688"/>
                    <a:pt x="824960" y="3154585"/>
                    <a:pt x="927068" y="3087434"/>
                  </a:cubicBezTo>
                  <a:cubicBezTo>
                    <a:pt x="1011365" y="3031998"/>
                    <a:pt x="1093565" y="2973324"/>
                    <a:pt x="1176338" y="2915603"/>
                  </a:cubicBezTo>
                  <a:cubicBezTo>
                    <a:pt x="1246537" y="2866644"/>
                    <a:pt x="1317308" y="2818066"/>
                    <a:pt x="1394270" y="2780729"/>
                  </a:cubicBezTo>
                  <a:cubicBezTo>
                    <a:pt x="1459421" y="2749106"/>
                    <a:pt x="1528763" y="2724436"/>
                    <a:pt x="1601057" y="2723483"/>
                  </a:cubicBezTo>
                  <a:cubicBezTo>
                    <a:pt x="1653350" y="2722721"/>
                    <a:pt x="1704785" y="2733485"/>
                    <a:pt x="1756220" y="2743772"/>
                  </a:cubicBezTo>
                  <a:cubicBezTo>
                    <a:pt x="1800320" y="2752630"/>
                    <a:pt x="1844612" y="2760250"/>
                    <a:pt x="1889189" y="2765965"/>
                  </a:cubicBezTo>
                  <a:cubicBezTo>
                    <a:pt x="1928622" y="2771013"/>
                    <a:pt x="1968437" y="2773299"/>
                    <a:pt x="2007394" y="2765965"/>
                  </a:cubicBezTo>
                  <a:cubicBezTo>
                    <a:pt x="2073878" y="2753487"/>
                    <a:pt x="2130647" y="2712911"/>
                    <a:pt x="2184654" y="2671763"/>
                  </a:cubicBezTo>
                  <a:cubicBezTo>
                    <a:pt x="2245900" y="2625090"/>
                    <a:pt x="2304002" y="2573465"/>
                    <a:pt x="2372773" y="2538984"/>
                  </a:cubicBezTo>
                  <a:cubicBezTo>
                    <a:pt x="2394395" y="2528126"/>
                    <a:pt x="2416874" y="2518982"/>
                    <a:pt x="2439543" y="2510504"/>
                  </a:cubicBezTo>
                  <a:cubicBezTo>
                    <a:pt x="2509552" y="2484215"/>
                    <a:pt x="2580037" y="2459450"/>
                    <a:pt x="2650617" y="2434781"/>
                  </a:cubicBezTo>
                  <a:cubicBezTo>
                    <a:pt x="2695956" y="2418874"/>
                    <a:pt x="2741295" y="2402872"/>
                    <a:pt x="2785110" y="2383060"/>
                  </a:cubicBezTo>
                  <a:cubicBezTo>
                    <a:pt x="2824448" y="2365248"/>
                    <a:pt x="2862358" y="2344198"/>
                    <a:pt x="2897315" y="2318861"/>
                  </a:cubicBezTo>
                  <a:cubicBezTo>
                    <a:pt x="2934367" y="2292096"/>
                    <a:pt x="2968085" y="2260854"/>
                    <a:pt x="2997994" y="2226183"/>
                  </a:cubicBezTo>
                  <a:cubicBezTo>
                    <a:pt x="3020949" y="2199513"/>
                    <a:pt x="3041714" y="2170938"/>
                    <a:pt x="3061240" y="2141506"/>
                  </a:cubicBezTo>
                  <a:cubicBezTo>
                    <a:pt x="3091529" y="2095976"/>
                    <a:pt x="3119533" y="2049018"/>
                    <a:pt x="3152108" y="2005203"/>
                  </a:cubicBezTo>
                  <a:cubicBezTo>
                    <a:pt x="3188113" y="1956626"/>
                    <a:pt x="3229261" y="1912144"/>
                    <a:pt x="3274124" y="1871567"/>
                  </a:cubicBezTo>
                  <a:cubicBezTo>
                    <a:pt x="3311747" y="1837563"/>
                    <a:pt x="3351848" y="1806321"/>
                    <a:pt x="3388138" y="1770888"/>
                  </a:cubicBezTo>
                  <a:cubicBezTo>
                    <a:pt x="3416999" y="1742694"/>
                    <a:pt x="3443002" y="1711833"/>
                    <a:pt x="3466529" y="1679162"/>
                  </a:cubicBezTo>
                  <a:cubicBezTo>
                    <a:pt x="3495008" y="1639348"/>
                    <a:pt x="3519392" y="1596771"/>
                    <a:pt x="3538633" y="1551718"/>
                  </a:cubicBezTo>
                  <a:cubicBezTo>
                    <a:pt x="3562731" y="1495616"/>
                    <a:pt x="3578924" y="1436465"/>
                    <a:pt x="3588544" y="1376172"/>
                  </a:cubicBezTo>
                  <a:cubicBezTo>
                    <a:pt x="3592925" y="1348740"/>
                    <a:pt x="3595688" y="1321022"/>
                    <a:pt x="3597402" y="1293305"/>
                  </a:cubicBezTo>
                  <a:cubicBezTo>
                    <a:pt x="3605974" y="1155859"/>
                    <a:pt x="3717703" y="1018127"/>
                    <a:pt x="3721227" y="880491"/>
                  </a:cubicBezTo>
                  <a:cubicBezTo>
                    <a:pt x="3724751" y="740855"/>
                    <a:pt x="3743135" y="602171"/>
                    <a:pt x="3761137" y="463677"/>
                  </a:cubicBezTo>
                  <a:cubicBezTo>
                    <a:pt x="3776186" y="347758"/>
                    <a:pt x="3934968" y="116205"/>
                    <a:pt x="3946874" y="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2" name="CustomShape 15"/>
            <p:cNvSpPr/>
            <p:nvPr/>
          </p:nvSpPr>
          <p:spPr>
            <a:xfrm>
              <a:off x="8861040" y="4186080"/>
              <a:ext cx="3265200" cy="2667600"/>
            </a:xfrm>
            <a:custGeom>
              <a:avLst/>
              <a:gdLst/>
              <a:ahLst/>
              <a:rect l="l" t="t" r="r" b="b"/>
              <a:pathLst>
                <a:path w="3665410" h="2985611">
                  <a:moveTo>
                    <a:pt x="0" y="2985611"/>
                  </a:moveTo>
                  <a:cubicBezTo>
                    <a:pt x="0" y="2985611"/>
                    <a:pt x="86773" y="2802827"/>
                    <a:pt x="166211" y="2699766"/>
                  </a:cubicBezTo>
                  <a:cubicBezTo>
                    <a:pt x="240983" y="2602706"/>
                    <a:pt x="309182" y="2500122"/>
                    <a:pt x="397002" y="2414969"/>
                  </a:cubicBezTo>
                  <a:cubicBezTo>
                    <a:pt x="465296" y="2348865"/>
                    <a:pt x="543592" y="2294477"/>
                    <a:pt x="620173" y="2237899"/>
                  </a:cubicBezTo>
                  <a:cubicBezTo>
                    <a:pt x="688277" y="2187607"/>
                    <a:pt x="755333" y="2135886"/>
                    <a:pt x="823341" y="2085499"/>
                  </a:cubicBezTo>
                  <a:cubicBezTo>
                    <a:pt x="908685" y="2022253"/>
                    <a:pt x="994791" y="1959197"/>
                    <a:pt x="1089565" y="1911477"/>
                  </a:cubicBezTo>
                  <a:cubicBezTo>
                    <a:pt x="1107662" y="1902428"/>
                    <a:pt x="1126141" y="1894141"/>
                    <a:pt x="1145000" y="1886807"/>
                  </a:cubicBezTo>
                  <a:cubicBezTo>
                    <a:pt x="1218819" y="1858232"/>
                    <a:pt x="1296924" y="1838611"/>
                    <a:pt x="1375791" y="1842135"/>
                  </a:cubicBezTo>
                  <a:cubicBezTo>
                    <a:pt x="1413129" y="1843754"/>
                    <a:pt x="1449896" y="1850422"/>
                    <a:pt x="1486567" y="1857566"/>
                  </a:cubicBezTo>
                  <a:cubicBezTo>
                    <a:pt x="1513618" y="1862804"/>
                    <a:pt x="1540859" y="1867376"/>
                    <a:pt x="1568101" y="1871377"/>
                  </a:cubicBezTo>
                  <a:cubicBezTo>
                    <a:pt x="1648778" y="1883188"/>
                    <a:pt x="1730978" y="1887665"/>
                    <a:pt x="1810607" y="1871377"/>
                  </a:cubicBezTo>
                  <a:cubicBezTo>
                    <a:pt x="1877854" y="1857661"/>
                    <a:pt x="1941100" y="1829086"/>
                    <a:pt x="1997964" y="1790605"/>
                  </a:cubicBezTo>
                  <a:cubicBezTo>
                    <a:pt x="2037302" y="1764030"/>
                    <a:pt x="2073497" y="1733264"/>
                    <a:pt x="2109883" y="1702784"/>
                  </a:cubicBezTo>
                  <a:cubicBezTo>
                    <a:pt x="2176367" y="1647063"/>
                    <a:pt x="2244852" y="1593151"/>
                    <a:pt x="2321433" y="1552384"/>
                  </a:cubicBezTo>
                  <a:cubicBezTo>
                    <a:pt x="2397157" y="1512094"/>
                    <a:pt x="2479548" y="1486281"/>
                    <a:pt x="2558891" y="1453420"/>
                  </a:cubicBezTo>
                  <a:cubicBezTo>
                    <a:pt x="2610898" y="1431798"/>
                    <a:pt x="2661571" y="1407033"/>
                    <a:pt x="2709767" y="1377887"/>
                  </a:cubicBezTo>
                  <a:cubicBezTo>
                    <a:pt x="2774252" y="1338929"/>
                    <a:pt x="2834069" y="1292447"/>
                    <a:pt x="2885408" y="1237393"/>
                  </a:cubicBezTo>
                  <a:cubicBezTo>
                    <a:pt x="2933605" y="1185767"/>
                    <a:pt x="2973324" y="1127093"/>
                    <a:pt x="3017711" y="1072229"/>
                  </a:cubicBezTo>
                  <a:cubicBezTo>
                    <a:pt x="3059811" y="1020223"/>
                    <a:pt x="3105912" y="971645"/>
                    <a:pt x="3150680" y="921830"/>
                  </a:cubicBezTo>
                  <a:cubicBezTo>
                    <a:pt x="3186113" y="882396"/>
                    <a:pt x="3220593" y="842010"/>
                    <a:pt x="3255169" y="801815"/>
                  </a:cubicBezTo>
                  <a:cubicBezTo>
                    <a:pt x="3284887" y="767239"/>
                    <a:pt x="3314605" y="732473"/>
                    <a:pt x="3339275" y="694182"/>
                  </a:cubicBezTo>
                  <a:cubicBezTo>
                    <a:pt x="3368707" y="648367"/>
                    <a:pt x="3390138" y="597980"/>
                    <a:pt x="3409188" y="546926"/>
                  </a:cubicBezTo>
                  <a:cubicBezTo>
                    <a:pt x="3433382" y="482156"/>
                    <a:pt x="3453384" y="415861"/>
                    <a:pt x="3464243" y="347663"/>
                  </a:cubicBezTo>
                  <a:cubicBezTo>
                    <a:pt x="3476244" y="272224"/>
                    <a:pt x="3661696" y="76295"/>
                    <a:pt x="3665411" y="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3" name="CustomShape 16"/>
            <p:cNvSpPr/>
            <p:nvPr/>
          </p:nvSpPr>
          <p:spPr>
            <a:xfrm>
              <a:off x="11885040" y="6677640"/>
              <a:ext cx="254520" cy="177480"/>
            </a:xfrm>
            <a:custGeom>
              <a:avLst/>
              <a:gdLst/>
              <a:ahLst/>
              <a:rect l="l" t="t" r="r" b="b"/>
              <a:pathLst>
                <a:path w="285940" h="199072">
                  <a:moveTo>
                    <a:pt x="0" y="199073"/>
                  </a:moveTo>
                  <a:cubicBezTo>
                    <a:pt x="0" y="199073"/>
                    <a:pt x="242125" y="39243"/>
                    <a:pt x="285940" y="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4" name="CustomShape 17"/>
            <p:cNvSpPr/>
            <p:nvPr/>
          </p:nvSpPr>
          <p:spPr>
            <a:xfrm>
              <a:off x="11531160" y="6516720"/>
              <a:ext cx="583920" cy="340200"/>
            </a:xfrm>
            <a:custGeom>
              <a:avLst/>
              <a:gdLst/>
              <a:ahLst/>
              <a:rect l="l" t="t" r="r" b="b"/>
              <a:pathLst>
                <a:path w="655796" h="381190">
                  <a:moveTo>
                    <a:pt x="0" y="381190"/>
                  </a:moveTo>
                  <a:cubicBezTo>
                    <a:pt x="0" y="381190"/>
                    <a:pt x="461105" y="172117"/>
                    <a:pt x="655796" y="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5" name="CustomShape 18"/>
            <p:cNvSpPr/>
            <p:nvPr/>
          </p:nvSpPr>
          <p:spPr>
            <a:xfrm>
              <a:off x="9536400" y="5460480"/>
              <a:ext cx="2589840" cy="1380240"/>
            </a:xfrm>
            <a:custGeom>
              <a:avLst/>
              <a:gdLst/>
              <a:ahLst/>
              <a:rect l="l" t="t" r="r" b="b"/>
              <a:pathLst>
                <a:path w="2907315" h="1544764">
                  <a:moveTo>
                    <a:pt x="0" y="1544764"/>
                  </a:moveTo>
                  <a:cubicBezTo>
                    <a:pt x="0" y="1544764"/>
                    <a:pt x="98012" y="1443990"/>
                    <a:pt x="201644" y="1352550"/>
                  </a:cubicBezTo>
                  <a:cubicBezTo>
                    <a:pt x="271272" y="1291209"/>
                    <a:pt x="343662" y="1234249"/>
                    <a:pt x="423196" y="1196054"/>
                  </a:cubicBezTo>
                  <a:cubicBezTo>
                    <a:pt x="537591" y="1141095"/>
                    <a:pt x="661226" y="1127189"/>
                    <a:pt x="782193" y="1099947"/>
                  </a:cubicBezTo>
                  <a:cubicBezTo>
                    <a:pt x="872300" y="1079659"/>
                    <a:pt x="961358" y="1051370"/>
                    <a:pt x="1052513" y="1042321"/>
                  </a:cubicBezTo>
                  <a:cubicBezTo>
                    <a:pt x="1139000" y="1033653"/>
                    <a:pt x="1225868" y="1040321"/>
                    <a:pt x="1311783" y="1056037"/>
                  </a:cubicBezTo>
                  <a:cubicBezTo>
                    <a:pt x="1369314" y="1066609"/>
                    <a:pt x="1426559" y="1079373"/>
                    <a:pt x="1484662" y="1083469"/>
                  </a:cubicBezTo>
                  <a:cubicBezTo>
                    <a:pt x="1587913" y="1090803"/>
                    <a:pt x="1690402" y="1064800"/>
                    <a:pt x="1788224" y="1023080"/>
                  </a:cubicBezTo>
                  <a:cubicBezTo>
                    <a:pt x="1956721" y="951262"/>
                    <a:pt x="2106549" y="825722"/>
                    <a:pt x="2269045" y="734758"/>
                  </a:cubicBezTo>
                  <a:cubicBezTo>
                    <a:pt x="2359438" y="684181"/>
                    <a:pt x="2452497" y="640556"/>
                    <a:pt x="2534984" y="572738"/>
                  </a:cubicBezTo>
                  <a:cubicBezTo>
                    <a:pt x="2673001" y="459391"/>
                    <a:pt x="2847023" y="191453"/>
                    <a:pt x="2907316" y="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6" name="CustomShape 19"/>
            <p:cNvSpPr/>
            <p:nvPr/>
          </p:nvSpPr>
          <p:spPr>
            <a:xfrm>
              <a:off x="9317160" y="5113080"/>
              <a:ext cx="2822040" cy="1744560"/>
            </a:xfrm>
            <a:custGeom>
              <a:avLst/>
              <a:gdLst/>
              <a:ahLst/>
              <a:rect l="l" t="t" r="r" b="b"/>
              <a:pathLst>
                <a:path w="3168300" h="1952434">
                  <a:moveTo>
                    <a:pt x="0" y="1952435"/>
                  </a:moveTo>
                  <a:cubicBezTo>
                    <a:pt x="0" y="1952435"/>
                    <a:pt x="91059" y="1796415"/>
                    <a:pt x="202121" y="1687068"/>
                  </a:cubicBezTo>
                  <a:cubicBezTo>
                    <a:pt x="301943" y="1588675"/>
                    <a:pt x="416528" y="1505617"/>
                    <a:pt x="545116" y="1450277"/>
                  </a:cubicBezTo>
                  <a:cubicBezTo>
                    <a:pt x="659987" y="1400747"/>
                    <a:pt x="783622" y="1377601"/>
                    <a:pt x="906780" y="1354455"/>
                  </a:cubicBezTo>
                  <a:cubicBezTo>
                    <a:pt x="1048036" y="1327976"/>
                    <a:pt x="1189482" y="1301972"/>
                    <a:pt x="1332262" y="1285304"/>
                  </a:cubicBezTo>
                  <a:cubicBezTo>
                    <a:pt x="1452182" y="1271302"/>
                    <a:pt x="1573340" y="1265873"/>
                    <a:pt x="1691259" y="1240060"/>
                  </a:cubicBezTo>
                  <a:cubicBezTo>
                    <a:pt x="1800035" y="1216247"/>
                    <a:pt x="1904619" y="1176718"/>
                    <a:pt x="2010346" y="1141667"/>
                  </a:cubicBezTo>
                  <a:cubicBezTo>
                    <a:pt x="2136743" y="1099661"/>
                    <a:pt x="2265902" y="1066229"/>
                    <a:pt x="2393252" y="1027271"/>
                  </a:cubicBezTo>
                  <a:cubicBezTo>
                    <a:pt x="2457450" y="1007650"/>
                    <a:pt x="2521744" y="987552"/>
                    <a:pt x="2582037" y="958120"/>
                  </a:cubicBezTo>
                  <a:cubicBezTo>
                    <a:pt x="2648807" y="925449"/>
                    <a:pt x="2710815" y="883349"/>
                    <a:pt x="2760155" y="827723"/>
                  </a:cubicBezTo>
                  <a:cubicBezTo>
                    <a:pt x="2827496" y="751904"/>
                    <a:pt x="2867978" y="657511"/>
                    <a:pt x="2914364" y="567023"/>
                  </a:cubicBezTo>
                  <a:cubicBezTo>
                    <a:pt x="2972753" y="453200"/>
                    <a:pt x="3119152" y="118015"/>
                    <a:pt x="3168301" y="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197" name="CustomShape 20"/>
            <p:cNvSpPr/>
            <p:nvPr/>
          </p:nvSpPr>
          <p:spPr>
            <a:xfrm>
              <a:off x="9136080" y="4664160"/>
              <a:ext cx="2990160" cy="2190960"/>
            </a:xfrm>
            <a:custGeom>
              <a:avLst/>
              <a:gdLst/>
              <a:ahLst/>
              <a:rect l="l" t="t" r="r" b="b"/>
              <a:pathLst>
                <a:path w="3356800" h="2452020">
                  <a:moveTo>
                    <a:pt x="0" y="2452021"/>
                  </a:moveTo>
                  <a:cubicBezTo>
                    <a:pt x="0" y="2452021"/>
                    <a:pt x="57150" y="2344198"/>
                    <a:pt x="130874" y="2247710"/>
                  </a:cubicBezTo>
                  <a:cubicBezTo>
                    <a:pt x="218694" y="2132648"/>
                    <a:pt x="328136" y="2036635"/>
                    <a:pt x="437197" y="1941195"/>
                  </a:cubicBezTo>
                  <a:cubicBezTo>
                    <a:pt x="529304" y="1860709"/>
                    <a:pt x="623030" y="1779556"/>
                    <a:pt x="737140" y="1736884"/>
                  </a:cubicBezTo>
                  <a:cubicBezTo>
                    <a:pt x="830866" y="1701736"/>
                    <a:pt x="932021" y="1695450"/>
                    <a:pt x="1031843" y="1685068"/>
                  </a:cubicBezTo>
                  <a:cubicBezTo>
                    <a:pt x="1117092" y="1676210"/>
                    <a:pt x="1202055" y="1665160"/>
                    <a:pt x="1287304" y="1655826"/>
                  </a:cubicBezTo>
                  <a:cubicBezTo>
                    <a:pt x="1348931" y="1649063"/>
                    <a:pt x="1410653" y="1643539"/>
                    <a:pt x="1471994" y="1634300"/>
                  </a:cubicBezTo>
                  <a:cubicBezTo>
                    <a:pt x="1618679" y="1612011"/>
                    <a:pt x="1761935" y="1571149"/>
                    <a:pt x="1898237" y="1512665"/>
                  </a:cubicBezTo>
                  <a:cubicBezTo>
                    <a:pt x="2010442" y="1464564"/>
                    <a:pt x="2117503" y="1405128"/>
                    <a:pt x="2229136" y="1355598"/>
                  </a:cubicBezTo>
                  <a:cubicBezTo>
                    <a:pt x="2322481" y="1314164"/>
                    <a:pt x="2418969" y="1280160"/>
                    <a:pt x="2512314" y="1238631"/>
                  </a:cubicBezTo>
                  <a:cubicBezTo>
                    <a:pt x="2599087" y="1199960"/>
                    <a:pt x="2683193" y="1154811"/>
                    <a:pt x="2758535" y="1096994"/>
                  </a:cubicBezTo>
                  <a:cubicBezTo>
                    <a:pt x="2825020" y="1046035"/>
                    <a:pt x="2883789" y="985837"/>
                    <a:pt x="2935510" y="919925"/>
                  </a:cubicBezTo>
                  <a:cubicBezTo>
                    <a:pt x="2992184" y="847725"/>
                    <a:pt x="3039904" y="769144"/>
                    <a:pt x="3081719" y="687419"/>
                  </a:cubicBezTo>
                  <a:cubicBezTo>
                    <a:pt x="3138297" y="576739"/>
                    <a:pt x="3314129" y="116776"/>
                    <a:pt x="3356800" y="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75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198" name="CustomShape 21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9" name="CustomShape 22"/>
          <p:cNvSpPr/>
          <p:nvPr/>
        </p:nvSpPr>
        <p:spPr>
          <a:xfrm>
            <a:off x="0" y="0"/>
            <a:ext cx="12188520" cy="6857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pSp>
        <p:nvGrpSpPr>
          <p:cNvPr id="200" name="Group 23"/>
          <p:cNvGrpSpPr/>
          <p:nvPr/>
        </p:nvGrpSpPr>
        <p:grpSpPr>
          <a:xfrm>
            <a:off x="7980480" y="3276720"/>
            <a:ext cx="4211280" cy="3580920"/>
            <a:chOff x="7980480" y="3276720"/>
            <a:chExt cx="4211280" cy="3580920"/>
          </a:xfrm>
        </p:grpSpPr>
        <p:sp>
          <p:nvSpPr>
            <p:cNvPr id="201" name="CustomShape 24"/>
            <p:cNvSpPr/>
            <p:nvPr/>
          </p:nvSpPr>
          <p:spPr>
            <a:xfrm>
              <a:off x="10439280" y="6178680"/>
              <a:ext cx="1481760" cy="678960"/>
            </a:xfrm>
            <a:custGeom>
              <a:avLst/>
              <a:gdLst/>
              <a:ahLst/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grpSp>
          <p:nvGrpSpPr>
            <p:cNvPr id="202" name="Group 25"/>
            <p:cNvGrpSpPr/>
            <p:nvPr/>
          </p:nvGrpSpPr>
          <p:grpSpPr>
            <a:xfrm>
              <a:off x="8662680" y="3276720"/>
              <a:ext cx="3529080" cy="3580920"/>
              <a:chOff x="8662680" y="3276720"/>
              <a:chExt cx="3529080" cy="3580920"/>
            </a:xfrm>
          </p:grpSpPr>
          <p:sp>
            <p:nvSpPr>
              <p:cNvPr id="203" name="CustomShape 26"/>
              <p:cNvSpPr/>
              <p:nvPr/>
            </p:nvSpPr>
            <p:spPr>
              <a:xfrm>
                <a:off x="8662680" y="3276720"/>
                <a:ext cx="3515760" cy="3565080"/>
              </a:xfrm>
              <a:custGeom>
                <a:avLst/>
                <a:gdLst/>
                <a:ahLst/>
                <a:rect l="l" t="t" r="r" b="b"/>
                <a:pathLst>
                  <a:path w="3946874" h="3989641">
                    <a:moveTo>
                      <a:pt x="0" y="3989641"/>
                    </a:moveTo>
                    <a:cubicBezTo>
                      <a:pt x="19050" y="3957257"/>
                      <a:pt x="50959" y="3916013"/>
                      <a:pt x="79439" y="3891153"/>
                    </a:cubicBezTo>
                    <a:cubicBezTo>
                      <a:pt x="165544" y="3815906"/>
                      <a:pt x="227933" y="3717989"/>
                      <a:pt x="297371" y="3626930"/>
                    </a:cubicBezTo>
                    <a:cubicBezTo>
                      <a:pt x="346615" y="3562255"/>
                      <a:pt x="398050" y="3499009"/>
                      <a:pt x="454343" y="3440335"/>
                    </a:cubicBezTo>
                    <a:cubicBezTo>
                      <a:pt x="506349" y="3386042"/>
                      <a:pt x="562642" y="3336227"/>
                      <a:pt x="622363" y="3290697"/>
                    </a:cubicBezTo>
                    <a:cubicBezTo>
                      <a:pt x="719519" y="3216688"/>
                      <a:pt x="824960" y="3154585"/>
                      <a:pt x="927068" y="3087434"/>
                    </a:cubicBezTo>
                    <a:cubicBezTo>
                      <a:pt x="1011365" y="3031998"/>
                      <a:pt x="1093565" y="2973324"/>
                      <a:pt x="1176338" y="2915603"/>
                    </a:cubicBezTo>
                    <a:cubicBezTo>
                      <a:pt x="1246537" y="2866644"/>
                      <a:pt x="1317308" y="2818066"/>
                      <a:pt x="1394270" y="2780729"/>
                    </a:cubicBezTo>
                    <a:cubicBezTo>
                      <a:pt x="1459421" y="2749106"/>
                      <a:pt x="1528763" y="2724436"/>
                      <a:pt x="1601057" y="2723483"/>
                    </a:cubicBezTo>
                    <a:cubicBezTo>
                      <a:pt x="1653350" y="2722721"/>
                      <a:pt x="1704785" y="2733485"/>
                      <a:pt x="1756220" y="2743772"/>
                    </a:cubicBezTo>
                    <a:cubicBezTo>
                      <a:pt x="1800320" y="2752630"/>
                      <a:pt x="1844612" y="2760250"/>
                      <a:pt x="1889189" y="2765965"/>
                    </a:cubicBezTo>
                    <a:cubicBezTo>
                      <a:pt x="1928622" y="2771013"/>
                      <a:pt x="1968437" y="2773299"/>
                      <a:pt x="2007394" y="2765965"/>
                    </a:cubicBezTo>
                    <a:cubicBezTo>
                      <a:pt x="2073878" y="2753487"/>
                      <a:pt x="2130647" y="2712911"/>
                      <a:pt x="2184654" y="2671763"/>
                    </a:cubicBezTo>
                    <a:cubicBezTo>
                      <a:pt x="2245900" y="2625090"/>
                      <a:pt x="2304002" y="2573465"/>
                      <a:pt x="2372773" y="2538984"/>
                    </a:cubicBezTo>
                    <a:cubicBezTo>
                      <a:pt x="2394395" y="2528126"/>
                      <a:pt x="2416874" y="2518982"/>
                      <a:pt x="2439543" y="2510504"/>
                    </a:cubicBezTo>
                    <a:cubicBezTo>
                      <a:pt x="2509552" y="2484215"/>
                      <a:pt x="2580037" y="2459450"/>
                      <a:pt x="2650617" y="2434781"/>
                    </a:cubicBezTo>
                    <a:cubicBezTo>
                      <a:pt x="2695956" y="2418874"/>
                      <a:pt x="2741295" y="2402872"/>
                      <a:pt x="2785110" y="2383060"/>
                    </a:cubicBezTo>
                    <a:cubicBezTo>
                      <a:pt x="2824448" y="2365248"/>
                      <a:pt x="2862358" y="2344198"/>
                      <a:pt x="2897315" y="2318861"/>
                    </a:cubicBezTo>
                    <a:cubicBezTo>
                      <a:pt x="2934367" y="2292096"/>
                      <a:pt x="2968085" y="2260854"/>
                      <a:pt x="2997994" y="2226183"/>
                    </a:cubicBezTo>
                    <a:cubicBezTo>
                      <a:pt x="3020949" y="2199513"/>
                      <a:pt x="3041714" y="2170938"/>
                      <a:pt x="3061240" y="2141506"/>
                    </a:cubicBezTo>
                    <a:cubicBezTo>
                      <a:pt x="3091529" y="2095976"/>
                      <a:pt x="3119533" y="2049018"/>
                      <a:pt x="3152108" y="2005203"/>
                    </a:cubicBezTo>
                    <a:cubicBezTo>
                      <a:pt x="3188113" y="1956626"/>
                      <a:pt x="3229261" y="1912144"/>
                      <a:pt x="3274124" y="1871567"/>
                    </a:cubicBezTo>
                    <a:cubicBezTo>
                      <a:pt x="3311747" y="1837563"/>
                      <a:pt x="3351848" y="1806321"/>
                      <a:pt x="3388138" y="1770888"/>
                    </a:cubicBezTo>
                    <a:cubicBezTo>
                      <a:pt x="3416999" y="1742694"/>
                      <a:pt x="3443002" y="1711833"/>
                      <a:pt x="3466529" y="1679162"/>
                    </a:cubicBezTo>
                    <a:cubicBezTo>
                      <a:pt x="3495008" y="1639348"/>
                      <a:pt x="3519392" y="1596771"/>
                      <a:pt x="3538633" y="1551718"/>
                    </a:cubicBezTo>
                    <a:cubicBezTo>
                      <a:pt x="3562731" y="1495616"/>
                      <a:pt x="3578924" y="1436465"/>
                      <a:pt x="3588544" y="1376172"/>
                    </a:cubicBezTo>
                    <a:cubicBezTo>
                      <a:pt x="3592925" y="1348740"/>
                      <a:pt x="3595688" y="1321022"/>
                      <a:pt x="3597402" y="1293305"/>
                    </a:cubicBezTo>
                    <a:cubicBezTo>
                      <a:pt x="3605974" y="1155859"/>
                      <a:pt x="3717703" y="1018127"/>
                      <a:pt x="3721227" y="880491"/>
                    </a:cubicBezTo>
                    <a:cubicBezTo>
                      <a:pt x="3724751" y="740855"/>
                      <a:pt x="3743135" y="602171"/>
                      <a:pt x="3761137" y="463677"/>
                    </a:cubicBezTo>
                    <a:cubicBezTo>
                      <a:pt x="3776186" y="347758"/>
                      <a:pt x="3934968" y="116205"/>
                      <a:pt x="3946874" y="0"/>
                    </a:cubicBezTo>
                  </a:path>
                </a:pathLst>
              </a:custGeom>
              <a:noFill/>
              <a:ln cap="rnd" w="9360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04" name="CustomShape 27"/>
              <p:cNvSpPr/>
              <p:nvPr/>
            </p:nvSpPr>
            <p:spPr>
              <a:xfrm>
                <a:off x="8913240" y="4186080"/>
                <a:ext cx="3265200" cy="2667600"/>
              </a:xfrm>
              <a:custGeom>
                <a:avLst/>
                <a:gdLst/>
                <a:ahLst/>
                <a:rect l="l" t="t" r="r" b="b"/>
                <a:pathLst>
                  <a:path w="3665410" h="2985611">
                    <a:moveTo>
                      <a:pt x="0" y="2985611"/>
                    </a:moveTo>
                    <a:cubicBezTo>
                      <a:pt x="0" y="2985611"/>
                      <a:pt x="86773" y="2802827"/>
                      <a:pt x="166211" y="2699766"/>
                    </a:cubicBezTo>
                    <a:cubicBezTo>
                      <a:pt x="240983" y="2602706"/>
                      <a:pt x="309182" y="2500122"/>
                      <a:pt x="397002" y="2414969"/>
                    </a:cubicBezTo>
                    <a:cubicBezTo>
                      <a:pt x="465296" y="2348865"/>
                      <a:pt x="543592" y="2294477"/>
                      <a:pt x="620173" y="2237899"/>
                    </a:cubicBezTo>
                    <a:cubicBezTo>
                      <a:pt x="688277" y="2187607"/>
                      <a:pt x="755333" y="2135886"/>
                      <a:pt x="823341" y="2085499"/>
                    </a:cubicBezTo>
                    <a:cubicBezTo>
                      <a:pt x="908685" y="2022253"/>
                      <a:pt x="994791" y="1959197"/>
                      <a:pt x="1089565" y="1911477"/>
                    </a:cubicBezTo>
                    <a:cubicBezTo>
                      <a:pt x="1107662" y="1902428"/>
                      <a:pt x="1126141" y="1894141"/>
                      <a:pt x="1145000" y="1886807"/>
                    </a:cubicBezTo>
                    <a:cubicBezTo>
                      <a:pt x="1218819" y="1858232"/>
                      <a:pt x="1296924" y="1838611"/>
                      <a:pt x="1375791" y="1842135"/>
                    </a:cubicBezTo>
                    <a:cubicBezTo>
                      <a:pt x="1413129" y="1843754"/>
                      <a:pt x="1449896" y="1850422"/>
                      <a:pt x="1486567" y="1857566"/>
                    </a:cubicBezTo>
                    <a:cubicBezTo>
                      <a:pt x="1513618" y="1862804"/>
                      <a:pt x="1540859" y="1867376"/>
                      <a:pt x="1568101" y="1871377"/>
                    </a:cubicBezTo>
                    <a:cubicBezTo>
                      <a:pt x="1648778" y="1883188"/>
                      <a:pt x="1730978" y="1887665"/>
                      <a:pt x="1810607" y="1871377"/>
                    </a:cubicBezTo>
                    <a:cubicBezTo>
                      <a:pt x="1877854" y="1857661"/>
                      <a:pt x="1941100" y="1829086"/>
                      <a:pt x="1997964" y="1790605"/>
                    </a:cubicBezTo>
                    <a:cubicBezTo>
                      <a:pt x="2037302" y="1764030"/>
                      <a:pt x="2073497" y="1733264"/>
                      <a:pt x="2109883" y="1702784"/>
                    </a:cubicBezTo>
                    <a:cubicBezTo>
                      <a:pt x="2176367" y="1647063"/>
                      <a:pt x="2244852" y="1593151"/>
                      <a:pt x="2321433" y="1552384"/>
                    </a:cubicBezTo>
                    <a:cubicBezTo>
                      <a:pt x="2397157" y="1512094"/>
                      <a:pt x="2479548" y="1486281"/>
                      <a:pt x="2558891" y="1453420"/>
                    </a:cubicBezTo>
                    <a:cubicBezTo>
                      <a:pt x="2610898" y="1431798"/>
                      <a:pt x="2661571" y="1407033"/>
                      <a:pt x="2709767" y="1377887"/>
                    </a:cubicBezTo>
                    <a:cubicBezTo>
                      <a:pt x="2774252" y="1338929"/>
                      <a:pt x="2834069" y="1292447"/>
                      <a:pt x="2885408" y="1237393"/>
                    </a:cubicBezTo>
                    <a:cubicBezTo>
                      <a:pt x="2933605" y="1185767"/>
                      <a:pt x="2973324" y="1127093"/>
                      <a:pt x="3017711" y="1072229"/>
                    </a:cubicBezTo>
                    <a:cubicBezTo>
                      <a:pt x="3059811" y="1020223"/>
                      <a:pt x="3105912" y="971645"/>
                      <a:pt x="3150680" y="921830"/>
                    </a:cubicBezTo>
                    <a:cubicBezTo>
                      <a:pt x="3186113" y="882396"/>
                      <a:pt x="3220593" y="842010"/>
                      <a:pt x="3255169" y="801815"/>
                    </a:cubicBezTo>
                    <a:cubicBezTo>
                      <a:pt x="3284887" y="767239"/>
                      <a:pt x="3314605" y="732473"/>
                      <a:pt x="3339275" y="694182"/>
                    </a:cubicBezTo>
                    <a:cubicBezTo>
                      <a:pt x="3368707" y="648367"/>
                      <a:pt x="3390138" y="597980"/>
                      <a:pt x="3409188" y="546926"/>
                    </a:cubicBezTo>
                    <a:cubicBezTo>
                      <a:pt x="3433382" y="482156"/>
                      <a:pt x="3453384" y="415861"/>
                      <a:pt x="3464243" y="347663"/>
                    </a:cubicBezTo>
                    <a:cubicBezTo>
                      <a:pt x="3476244" y="272224"/>
                      <a:pt x="3661696" y="76295"/>
                      <a:pt x="3665411" y="0"/>
                    </a:cubicBezTo>
                  </a:path>
                </a:pathLst>
              </a:custGeom>
              <a:noFill/>
              <a:ln cap="rnd" w="9360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05" name="CustomShape 28"/>
              <p:cNvSpPr/>
              <p:nvPr/>
            </p:nvSpPr>
            <p:spPr>
              <a:xfrm>
                <a:off x="11937240" y="6677640"/>
                <a:ext cx="254520" cy="177480"/>
              </a:xfrm>
              <a:custGeom>
                <a:avLst/>
                <a:gdLst/>
                <a:ahLst/>
                <a:rect l="l" t="t" r="r" b="b"/>
                <a:pathLst>
                  <a:path w="285940" h="199072">
                    <a:moveTo>
                      <a:pt x="0" y="199073"/>
                    </a:moveTo>
                    <a:cubicBezTo>
                      <a:pt x="0" y="199073"/>
                      <a:pt x="242125" y="39243"/>
                      <a:pt x="285940" y="0"/>
                    </a:cubicBezTo>
                  </a:path>
                </a:pathLst>
              </a:custGeom>
              <a:noFill/>
              <a:ln cap="rnd" w="9360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06" name="CustomShape 29"/>
              <p:cNvSpPr/>
              <p:nvPr/>
            </p:nvSpPr>
            <p:spPr>
              <a:xfrm>
                <a:off x="11583360" y="6516720"/>
                <a:ext cx="583920" cy="340200"/>
              </a:xfrm>
              <a:custGeom>
                <a:avLst/>
                <a:gdLst/>
                <a:ahLst/>
                <a:rect l="l" t="t" r="r" b="b"/>
                <a:pathLst>
                  <a:path w="655796" h="381190">
                    <a:moveTo>
                      <a:pt x="0" y="381190"/>
                    </a:moveTo>
                    <a:cubicBezTo>
                      <a:pt x="0" y="381190"/>
                      <a:pt x="461105" y="172117"/>
                      <a:pt x="655796" y="0"/>
                    </a:cubicBezTo>
                  </a:path>
                </a:pathLst>
              </a:custGeom>
              <a:noFill/>
              <a:ln cap="rnd" w="9360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07" name="CustomShape 30"/>
              <p:cNvSpPr/>
              <p:nvPr/>
            </p:nvSpPr>
            <p:spPr>
              <a:xfrm>
                <a:off x="9588600" y="5460480"/>
                <a:ext cx="2589840" cy="1380240"/>
              </a:xfrm>
              <a:custGeom>
                <a:avLst/>
                <a:gdLst/>
                <a:ahLst/>
                <a:rect l="l" t="t" r="r" b="b"/>
                <a:pathLst>
                  <a:path w="2907315" h="1544764">
                    <a:moveTo>
                      <a:pt x="0" y="1544764"/>
                    </a:moveTo>
                    <a:cubicBezTo>
                      <a:pt x="0" y="1544764"/>
                      <a:pt x="98012" y="1443990"/>
                      <a:pt x="201644" y="1352550"/>
                    </a:cubicBezTo>
                    <a:cubicBezTo>
                      <a:pt x="271272" y="1291209"/>
                      <a:pt x="343662" y="1234249"/>
                      <a:pt x="423196" y="1196054"/>
                    </a:cubicBezTo>
                    <a:cubicBezTo>
                      <a:pt x="537591" y="1141095"/>
                      <a:pt x="661226" y="1127189"/>
                      <a:pt x="782193" y="1099947"/>
                    </a:cubicBezTo>
                    <a:cubicBezTo>
                      <a:pt x="872300" y="1079659"/>
                      <a:pt x="961358" y="1051370"/>
                      <a:pt x="1052513" y="1042321"/>
                    </a:cubicBezTo>
                    <a:cubicBezTo>
                      <a:pt x="1139000" y="1033653"/>
                      <a:pt x="1225868" y="1040321"/>
                      <a:pt x="1311783" y="1056037"/>
                    </a:cubicBezTo>
                    <a:cubicBezTo>
                      <a:pt x="1369314" y="1066609"/>
                      <a:pt x="1426559" y="1079373"/>
                      <a:pt x="1484662" y="1083469"/>
                    </a:cubicBezTo>
                    <a:cubicBezTo>
                      <a:pt x="1587913" y="1090803"/>
                      <a:pt x="1690402" y="1064800"/>
                      <a:pt x="1788224" y="1023080"/>
                    </a:cubicBezTo>
                    <a:cubicBezTo>
                      <a:pt x="1956721" y="951262"/>
                      <a:pt x="2106549" y="825722"/>
                      <a:pt x="2269045" y="734758"/>
                    </a:cubicBezTo>
                    <a:cubicBezTo>
                      <a:pt x="2359438" y="684181"/>
                      <a:pt x="2452497" y="640556"/>
                      <a:pt x="2534984" y="572738"/>
                    </a:cubicBezTo>
                    <a:cubicBezTo>
                      <a:pt x="2673001" y="459391"/>
                      <a:pt x="2847023" y="191453"/>
                      <a:pt x="2907316" y="0"/>
                    </a:cubicBezTo>
                  </a:path>
                </a:pathLst>
              </a:custGeom>
              <a:noFill/>
              <a:ln cap="rnd" w="9360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08" name="CustomShape 31"/>
              <p:cNvSpPr/>
              <p:nvPr/>
            </p:nvSpPr>
            <p:spPr>
              <a:xfrm>
                <a:off x="9369360" y="5113080"/>
                <a:ext cx="2822040" cy="1744560"/>
              </a:xfrm>
              <a:custGeom>
                <a:avLst/>
                <a:gdLst/>
                <a:ahLst/>
                <a:rect l="l" t="t" r="r" b="b"/>
                <a:pathLst>
                  <a:path w="3168300" h="1952434">
                    <a:moveTo>
                      <a:pt x="0" y="1952435"/>
                    </a:moveTo>
                    <a:cubicBezTo>
                      <a:pt x="0" y="1952435"/>
                      <a:pt x="91059" y="1796415"/>
                      <a:pt x="202121" y="1687068"/>
                    </a:cubicBezTo>
                    <a:cubicBezTo>
                      <a:pt x="301943" y="1588675"/>
                      <a:pt x="416528" y="1505617"/>
                      <a:pt x="545116" y="1450277"/>
                    </a:cubicBezTo>
                    <a:cubicBezTo>
                      <a:pt x="659987" y="1400747"/>
                      <a:pt x="783622" y="1377601"/>
                      <a:pt x="906780" y="1354455"/>
                    </a:cubicBezTo>
                    <a:cubicBezTo>
                      <a:pt x="1048036" y="1327976"/>
                      <a:pt x="1189482" y="1301972"/>
                      <a:pt x="1332262" y="1285304"/>
                    </a:cubicBezTo>
                    <a:cubicBezTo>
                      <a:pt x="1452182" y="1271302"/>
                      <a:pt x="1573340" y="1265873"/>
                      <a:pt x="1691259" y="1240060"/>
                    </a:cubicBezTo>
                    <a:cubicBezTo>
                      <a:pt x="1800035" y="1216247"/>
                      <a:pt x="1904619" y="1176718"/>
                      <a:pt x="2010346" y="1141667"/>
                    </a:cubicBezTo>
                    <a:cubicBezTo>
                      <a:pt x="2136743" y="1099661"/>
                      <a:pt x="2265902" y="1066229"/>
                      <a:pt x="2393252" y="1027271"/>
                    </a:cubicBezTo>
                    <a:cubicBezTo>
                      <a:pt x="2457450" y="1007650"/>
                      <a:pt x="2521744" y="987552"/>
                      <a:pt x="2582037" y="958120"/>
                    </a:cubicBezTo>
                    <a:cubicBezTo>
                      <a:pt x="2648807" y="925449"/>
                      <a:pt x="2710815" y="883349"/>
                      <a:pt x="2760155" y="827723"/>
                    </a:cubicBezTo>
                    <a:cubicBezTo>
                      <a:pt x="2827496" y="751904"/>
                      <a:pt x="2867978" y="657511"/>
                      <a:pt x="2914364" y="567023"/>
                    </a:cubicBezTo>
                    <a:cubicBezTo>
                      <a:pt x="2972753" y="453200"/>
                      <a:pt x="3119152" y="118015"/>
                      <a:pt x="3168301" y="0"/>
                    </a:cubicBezTo>
                  </a:path>
                </a:pathLst>
              </a:custGeom>
              <a:noFill/>
              <a:ln cap="rnd" w="9360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  <p:sp>
            <p:nvSpPr>
              <p:cNvPr id="209" name="CustomShape 32"/>
              <p:cNvSpPr/>
              <p:nvPr/>
            </p:nvSpPr>
            <p:spPr>
              <a:xfrm>
                <a:off x="9188280" y="4664160"/>
                <a:ext cx="2990160" cy="2190960"/>
              </a:xfrm>
              <a:custGeom>
                <a:avLst/>
                <a:gdLst/>
                <a:ahLst/>
                <a:rect l="l" t="t" r="r" b="b"/>
                <a:pathLst>
                  <a:path w="3356800" h="2452020">
                    <a:moveTo>
                      <a:pt x="0" y="2452021"/>
                    </a:moveTo>
                    <a:cubicBezTo>
                      <a:pt x="0" y="2452021"/>
                      <a:pt x="57150" y="2344198"/>
                      <a:pt x="130874" y="2247710"/>
                    </a:cubicBezTo>
                    <a:cubicBezTo>
                      <a:pt x="218694" y="2132648"/>
                      <a:pt x="328136" y="2036635"/>
                      <a:pt x="437197" y="1941195"/>
                    </a:cubicBezTo>
                    <a:cubicBezTo>
                      <a:pt x="529304" y="1860709"/>
                      <a:pt x="623030" y="1779556"/>
                      <a:pt x="737140" y="1736884"/>
                    </a:cubicBezTo>
                    <a:cubicBezTo>
                      <a:pt x="830866" y="1701736"/>
                      <a:pt x="932021" y="1695450"/>
                      <a:pt x="1031843" y="1685068"/>
                    </a:cubicBezTo>
                    <a:cubicBezTo>
                      <a:pt x="1117092" y="1676210"/>
                      <a:pt x="1202055" y="1665160"/>
                      <a:pt x="1287304" y="1655826"/>
                    </a:cubicBezTo>
                    <a:cubicBezTo>
                      <a:pt x="1348931" y="1649063"/>
                      <a:pt x="1410653" y="1643539"/>
                      <a:pt x="1471994" y="1634300"/>
                    </a:cubicBezTo>
                    <a:cubicBezTo>
                      <a:pt x="1618679" y="1612011"/>
                      <a:pt x="1761935" y="1571149"/>
                      <a:pt x="1898237" y="1512665"/>
                    </a:cubicBezTo>
                    <a:cubicBezTo>
                      <a:pt x="2010442" y="1464564"/>
                      <a:pt x="2117503" y="1405128"/>
                      <a:pt x="2229136" y="1355598"/>
                    </a:cubicBezTo>
                    <a:cubicBezTo>
                      <a:pt x="2322481" y="1314164"/>
                      <a:pt x="2418969" y="1280160"/>
                      <a:pt x="2512314" y="1238631"/>
                    </a:cubicBezTo>
                    <a:cubicBezTo>
                      <a:pt x="2599087" y="1199960"/>
                      <a:pt x="2683193" y="1154811"/>
                      <a:pt x="2758535" y="1096994"/>
                    </a:cubicBezTo>
                    <a:cubicBezTo>
                      <a:pt x="2825020" y="1046035"/>
                      <a:pt x="2883789" y="985837"/>
                      <a:pt x="2935510" y="919925"/>
                    </a:cubicBezTo>
                    <a:cubicBezTo>
                      <a:pt x="2992184" y="847725"/>
                      <a:pt x="3039904" y="769144"/>
                      <a:pt x="3081719" y="687419"/>
                    </a:cubicBezTo>
                    <a:cubicBezTo>
                      <a:pt x="3138297" y="576739"/>
                      <a:pt x="3314129" y="116776"/>
                      <a:pt x="3356800" y="0"/>
                    </a:cubicBezTo>
                  </a:path>
                </a:pathLst>
              </a:custGeom>
              <a:noFill/>
              <a:ln cap="rnd" w="9360">
                <a:solidFill>
                  <a:schemeClr val="accent2">
                    <a:alpha val="35000"/>
                  </a:schemeClr>
                </a:solidFill>
                <a:prstDash val="lgDash"/>
                <a:round/>
              </a:ln>
            </p:spPr>
            <p:style>
              <a:lnRef idx="0"/>
              <a:fillRef idx="0"/>
              <a:effectRef idx="0"/>
              <a:fontRef idx="minor"/>
            </p:style>
          </p:sp>
        </p:grpSp>
        <p:sp>
          <p:nvSpPr>
            <p:cNvPr id="210" name="CustomShape 33"/>
            <p:cNvSpPr/>
            <p:nvPr/>
          </p:nvSpPr>
          <p:spPr>
            <a:xfrm>
              <a:off x="7980480" y="5197320"/>
              <a:ext cx="4211280" cy="1660320"/>
            </a:xfrm>
            <a:custGeom>
              <a:avLst/>
              <a:gdLst/>
              <a:ahLst/>
              <a:rect l="l" t="t" r="r" b="b"/>
              <a:pathLst>
                <a:path w="4211600" h="1660822">
                  <a:moveTo>
                    <a:pt x="4211600" y="0"/>
                  </a:moveTo>
                  <a:lnTo>
                    <a:pt x="4211600" y="58430"/>
                  </a:lnTo>
                  <a:lnTo>
                    <a:pt x="4136524" y="208808"/>
                  </a:lnTo>
                  <a:cubicBezTo>
                    <a:pt x="4089791" y="287770"/>
                    <a:pt x="4030588" y="363780"/>
                    <a:pt x="3973354" y="437313"/>
                  </a:cubicBezTo>
                  <a:cubicBezTo>
                    <a:pt x="3943819" y="475222"/>
                    <a:pt x="3913231" y="514465"/>
                    <a:pt x="3884746" y="553613"/>
                  </a:cubicBezTo>
                  <a:cubicBezTo>
                    <a:pt x="3872801" y="569996"/>
                    <a:pt x="3861119" y="586569"/>
                    <a:pt x="3849435" y="603143"/>
                  </a:cubicBezTo>
                  <a:cubicBezTo>
                    <a:pt x="3796665" y="678009"/>
                    <a:pt x="3742187" y="755352"/>
                    <a:pt x="3661849" y="819075"/>
                  </a:cubicBezTo>
                  <a:cubicBezTo>
                    <a:pt x="3596214" y="871176"/>
                    <a:pt x="3509050" y="916230"/>
                    <a:pt x="3402589" y="952996"/>
                  </a:cubicBezTo>
                  <a:cubicBezTo>
                    <a:pt x="3312406" y="984048"/>
                    <a:pt x="3215660" y="1005003"/>
                    <a:pt x="3130202" y="1023386"/>
                  </a:cubicBezTo>
                  <a:cubicBezTo>
                    <a:pt x="3058529" y="1038816"/>
                    <a:pt x="2985412" y="1053675"/>
                    <a:pt x="2914657" y="1068058"/>
                  </a:cubicBezTo>
                  <a:cubicBezTo>
                    <a:pt x="2805176" y="1090251"/>
                    <a:pt x="2692021" y="1113207"/>
                    <a:pt x="2582149" y="1138924"/>
                  </a:cubicBezTo>
                  <a:cubicBezTo>
                    <a:pt x="2549330" y="1146639"/>
                    <a:pt x="2516644" y="1154450"/>
                    <a:pt x="2483958" y="1162356"/>
                  </a:cubicBezTo>
                  <a:cubicBezTo>
                    <a:pt x="2367257" y="1190550"/>
                    <a:pt x="2246621" y="1219601"/>
                    <a:pt x="2123750" y="1238651"/>
                  </a:cubicBezTo>
                  <a:cubicBezTo>
                    <a:pt x="2004294" y="1257129"/>
                    <a:pt x="1880769" y="1265416"/>
                    <a:pt x="1761444" y="1273417"/>
                  </a:cubicBezTo>
                  <a:cubicBezTo>
                    <a:pt x="1711167" y="1276751"/>
                    <a:pt x="1659184" y="1280275"/>
                    <a:pt x="1608382" y="1284466"/>
                  </a:cubicBezTo>
                  <a:cubicBezTo>
                    <a:pt x="1408589" y="1300944"/>
                    <a:pt x="1214570" y="1325805"/>
                    <a:pt x="999942" y="1354284"/>
                  </a:cubicBezTo>
                  <a:cubicBezTo>
                    <a:pt x="826403" y="1377240"/>
                    <a:pt x="647744" y="1400957"/>
                    <a:pt x="484705" y="1450487"/>
                  </a:cubicBezTo>
                  <a:cubicBezTo>
                    <a:pt x="355831" y="1489635"/>
                    <a:pt x="231387" y="1544374"/>
                    <a:pt x="113310" y="1613700"/>
                  </a:cubicBezTo>
                  <a:lnTo>
                    <a:pt x="39668" y="1660822"/>
                  </a:lnTo>
                  <a:lnTo>
                    <a:pt x="0" y="1660822"/>
                  </a:lnTo>
                  <a:lnTo>
                    <a:pt x="96701" y="1598934"/>
                  </a:lnTo>
                  <a:cubicBezTo>
                    <a:pt x="216635" y="1528533"/>
                    <a:pt x="343196" y="1472919"/>
                    <a:pt x="474335" y="1433056"/>
                  </a:cubicBezTo>
                  <a:cubicBezTo>
                    <a:pt x="639999" y="1382669"/>
                    <a:pt x="820102" y="1358856"/>
                    <a:pt x="994299" y="1335806"/>
                  </a:cubicBezTo>
                  <a:cubicBezTo>
                    <a:pt x="1210239" y="1307231"/>
                    <a:pt x="1404650" y="1282275"/>
                    <a:pt x="1605231" y="1265702"/>
                  </a:cubicBezTo>
                  <a:cubicBezTo>
                    <a:pt x="1656428" y="1261511"/>
                    <a:pt x="1708411" y="1257987"/>
                    <a:pt x="1758819" y="1254558"/>
                  </a:cubicBezTo>
                  <a:cubicBezTo>
                    <a:pt x="1877487" y="1246557"/>
                    <a:pt x="2000094" y="1238365"/>
                    <a:pt x="2118106" y="1220077"/>
                  </a:cubicBezTo>
                  <a:cubicBezTo>
                    <a:pt x="2239531" y="1201313"/>
                    <a:pt x="2359513" y="1172357"/>
                    <a:pt x="2475557" y="1144353"/>
                  </a:cubicBezTo>
                  <a:cubicBezTo>
                    <a:pt x="2508243" y="1136448"/>
                    <a:pt x="2541060" y="1128542"/>
                    <a:pt x="2573878" y="1120827"/>
                  </a:cubicBezTo>
                  <a:cubicBezTo>
                    <a:pt x="2684276" y="1094919"/>
                    <a:pt x="2797694" y="1071963"/>
                    <a:pt x="2907437" y="1049675"/>
                  </a:cubicBezTo>
                  <a:cubicBezTo>
                    <a:pt x="2978061" y="1035387"/>
                    <a:pt x="3051178" y="1020528"/>
                    <a:pt x="3122589" y="1005098"/>
                  </a:cubicBezTo>
                  <a:cubicBezTo>
                    <a:pt x="3206997" y="986810"/>
                    <a:pt x="3302823" y="966141"/>
                    <a:pt x="3391169" y="935756"/>
                  </a:cubicBezTo>
                  <a:cubicBezTo>
                    <a:pt x="3494479" y="900132"/>
                    <a:pt x="3578886" y="856508"/>
                    <a:pt x="3642290" y="806216"/>
                  </a:cubicBezTo>
                  <a:cubicBezTo>
                    <a:pt x="3720133" y="744303"/>
                    <a:pt x="3773953" y="668103"/>
                    <a:pt x="3825937" y="594475"/>
                  </a:cubicBezTo>
                  <a:cubicBezTo>
                    <a:pt x="3837621" y="577902"/>
                    <a:pt x="3849435" y="561233"/>
                    <a:pt x="3861381" y="544755"/>
                  </a:cubicBezTo>
                  <a:cubicBezTo>
                    <a:pt x="3889997" y="505416"/>
                    <a:pt x="3920715" y="465983"/>
                    <a:pt x="3950381" y="427978"/>
                  </a:cubicBezTo>
                  <a:cubicBezTo>
                    <a:pt x="4007353" y="354921"/>
                    <a:pt x="4066163" y="279388"/>
                    <a:pt x="4112370" y="201378"/>
                  </a:cubicBezTo>
                  <a:cubicBezTo>
                    <a:pt x="4144662" y="146800"/>
                    <a:pt x="4170785" y="89364"/>
                    <a:pt x="4195989" y="33834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</p:grpSp>
      <p:sp>
        <p:nvSpPr>
          <p:cNvPr id="211" name="TextShape 34"/>
          <p:cNvSpPr txBox="1"/>
          <p:nvPr/>
        </p:nvSpPr>
        <p:spPr>
          <a:xfrm>
            <a:off x="5780160" y="744840"/>
            <a:ext cx="5797440" cy="3155040"/>
          </a:xfrm>
          <a:prstGeom prst="rect">
            <a:avLst/>
          </a:prstGeom>
          <a:noFill/>
          <a:ln>
            <a:noFill/>
          </a:ln>
        </p:spPr>
        <p:txBody>
          <a:bodyPr anchor="b">
            <a:normAutofit/>
          </a:bodyPr>
          <a:p>
            <a:pPr>
              <a:lnSpc>
                <a:spcPct val="90000"/>
              </a:lnSpc>
            </a:pPr>
            <a:r>
              <a:rPr b="0" lang="en-US" sz="5400" spc="-1" strike="noStrike">
                <a:solidFill>
                  <a:srgbClr val="201449"/>
                </a:solidFill>
                <a:latin typeface="Rockwell"/>
              </a:rPr>
              <a:t>Nadam se da ste bili uspješni u rješavanju zadataka!</a:t>
            </a:r>
            <a:endParaRPr b="0" lang="en-US" sz="5400" spc="-1" strike="noStrike">
              <a:solidFill>
                <a:srgbClr val="000000"/>
              </a:solidFill>
              <a:latin typeface="Segoe UI"/>
            </a:endParaRPr>
          </a:p>
        </p:txBody>
      </p:sp>
      <p:pic>
        <p:nvPicPr>
          <p:cNvPr id="212" name="Graphic 4" descr=""/>
          <p:cNvPicPr/>
          <p:nvPr/>
        </p:nvPicPr>
        <p:blipFill>
          <a:blip r:embed="rId1"/>
          <a:stretch/>
        </p:blipFill>
        <p:spPr>
          <a:xfrm>
            <a:off x="609480" y="1001160"/>
            <a:ext cx="4780800" cy="4780800"/>
          </a:xfrm>
          <a:prstGeom prst="rect">
            <a:avLst/>
          </a:prstGeom>
          <a:ln>
            <a:noFill/>
          </a:ln>
        </p:spPr>
      </p:pic>
      <p:grpSp>
        <p:nvGrpSpPr>
          <p:cNvPr id="213" name="Group 35"/>
          <p:cNvGrpSpPr/>
          <p:nvPr/>
        </p:nvGrpSpPr>
        <p:grpSpPr>
          <a:xfrm>
            <a:off x="10800" y="-2880"/>
            <a:ext cx="2198520" cy="3348720"/>
            <a:chOff x="10800" y="-2880"/>
            <a:chExt cx="2198520" cy="3348720"/>
          </a:xfrm>
        </p:grpSpPr>
        <p:sp>
          <p:nvSpPr>
            <p:cNvPr id="214" name="CustomShape 36"/>
            <p:cNvSpPr/>
            <p:nvPr/>
          </p:nvSpPr>
          <p:spPr>
            <a:xfrm rot="10800000">
              <a:off x="693000" y="-2880"/>
              <a:ext cx="1325880" cy="597240"/>
            </a:xfrm>
            <a:custGeom>
              <a:avLst/>
              <a:gdLst/>
              <a:ahLst/>
              <a:rect l="l" t="t" r="r" b="b"/>
              <a:pathLst>
                <a:path w="1482102" h="679363">
                  <a:moveTo>
                    <a:pt x="741051" y="0"/>
                  </a:moveTo>
                  <a:cubicBezTo>
                    <a:pt x="1102506" y="0"/>
                    <a:pt x="1404077" y="256390"/>
                    <a:pt x="1473822" y="597226"/>
                  </a:cubicBezTo>
                  <a:lnTo>
                    <a:pt x="1482102" y="679363"/>
                  </a:lnTo>
                  <a:lnTo>
                    <a:pt x="0" y="679363"/>
                  </a:lnTo>
                  <a:lnTo>
                    <a:pt x="8280" y="597226"/>
                  </a:lnTo>
                  <a:cubicBezTo>
                    <a:pt x="78025" y="256390"/>
                    <a:pt x="379596" y="0"/>
                    <a:pt x="741051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</p:sp>
        <p:sp>
          <p:nvSpPr>
            <p:cNvPr id="215" name="CustomShape 37"/>
            <p:cNvSpPr/>
            <p:nvPr/>
          </p:nvSpPr>
          <p:spPr>
            <a:xfrm>
              <a:off x="19440" y="15120"/>
              <a:ext cx="2189880" cy="3330720"/>
            </a:xfrm>
            <a:custGeom>
              <a:avLst/>
              <a:gdLst/>
              <a:ahLst/>
              <a:rect l="l" t="t" r="r" b="b"/>
              <a:pathLst>
                <a:path w="3296088" h="5012722">
                  <a:moveTo>
                    <a:pt x="0" y="5012722"/>
                  </a:moveTo>
                  <a:cubicBezTo>
                    <a:pt x="81820" y="4949095"/>
                    <a:pt x="163544" y="4885468"/>
                    <a:pt x="244031" y="4820222"/>
                  </a:cubicBezTo>
                  <a:cubicBezTo>
                    <a:pt x="417671" y="4679633"/>
                    <a:pt x="589883" y="4535139"/>
                    <a:pt x="729234" y="4360641"/>
                  </a:cubicBezTo>
                  <a:cubicBezTo>
                    <a:pt x="779431" y="4297776"/>
                    <a:pt x="825818" y="4231958"/>
                    <a:pt x="881444" y="4173950"/>
                  </a:cubicBezTo>
                  <a:cubicBezTo>
                    <a:pt x="959358" y="4092607"/>
                    <a:pt x="1054799" y="4031075"/>
                    <a:pt x="1151287" y="3972877"/>
                  </a:cubicBezTo>
                  <a:cubicBezTo>
                    <a:pt x="1263968" y="3904964"/>
                    <a:pt x="1379315" y="3841337"/>
                    <a:pt x="1498664" y="3786188"/>
                  </a:cubicBezTo>
                  <a:cubicBezTo>
                    <a:pt x="1573149" y="3751802"/>
                    <a:pt x="1649159" y="3720179"/>
                    <a:pt x="1716881" y="3674174"/>
                  </a:cubicBezTo>
                  <a:cubicBezTo>
                    <a:pt x="1794034" y="3621691"/>
                    <a:pt x="1856708" y="3551492"/>
                    <a:pt x="1913573" y="3477387"/>
                  </a:cubicBezTo>
                  <a:cubicBezTo>
                    <a:pt x="2016157" y="3343751"/>
                    <a:pt x="2099024" y="3196114"/>
                    <a:pt x="2167700" y="3042190"/>
                  </a:cubicBezTo>
                  <a:cubicBezTo>
                    <a:pt x="2206752" y="2954655"/>
                    <a:pt x="2241233" y="2865215"/>
                    <a:pt x="2273903" y="2775014"/>
                  </a:cubicBezTo>
                  <a:cubicBezTo>
                    <a:pt x="2328482" y="2624423"/>
                    <a:pt x="2379440" y="2471642"/>
                    <a:pt x="2463356" y="2335530"/>
                  </a:cubicBezTo>
                  <a:cubicBezTo>
                    <a:pt x="2542127" y="2207705"/>
                    <a:pt x="2647855" y="2099501"/>
                    <a:pt x="2741866" y="1982248"/>
                  </a:cubicBezTo>
                  <a:cubicBezTo>
                    <a:pt x="2830449" y="1871758"/>
                    <a:pt x="2908554" y="1753362"/>
                    <a:pt x="2985897" y="1634681"/>
                  </a:cubicBezTo>
                  <a:cubicBezTo>
                    <a:pt x="3071146" y="1503902"/>
                    <a:pt x="3156395" y="1372172"/>
                    <a:pt x="3212687" y="1226820"/>
                  </a:cubicBezTo>
                  <a:cubicBezTo>
                    <a:pt x="3246025" y="1140809"/>
                    <a:pt x="3268790" y="1051084"/>
                    <a:pt x="3281553" y="959644"/>
                  </a:cubicBezTo>
                  <a:cubicBezTo>
                    <a:pt x="3293555" y="874014"/>
                    <a:pt x="3296888" y="787527"/>
                    <a:pt x="3295936" y="701135"/>
                  </a:cubicBezTo>
                  <a:cubicBezTo>
                    <a:pt x="3294888" y="612172"/>
                    <a:pt x="3289268" y="523018"/>
                    <a:pt x="3267266" y="436817"/>
                  </a:cubicBezTo>
                  <a:cubicBezTo>
                    <a:pt x="3227832" y="282416"/>
                    <a:pt x="3105341" y="0"/>
                    <a:pt x="3105341" y="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6" name="CustomShape 38"/>
            <p:cNvSpPr/>
            <p:nvPr/>
          </p:nvSpPr>
          <p:spPr>
            <a:xfrm>
              <a:off x="10800" y="15120"/>
              <a:ext cx="1978200" cy="3074760"/>
            </a:xfrm>
            <a:custGeom>
              <a:avLst/>
              <a:gdLst/>
              <a:ahLst/>
              <a:rect l="l" t="t" r="r" b="b"/>
              <a:pathLst>
                <a:path w="2977477" h="4627149">
                  <a:moveTo>
                    <a:pt x="0" y="4627150"/>
                  </a:moveTo>
                  <a:cubicBezTo>
                    <a:pt x="79820" y="4552283"/>
                    <a:pt x="203835" y="4424648"/>
                    <a:pt x="275082" y="4341590"/>
                  </a:cubicBezTo>
                  <a:cubicBezTo>
                    <a:pt x="354711" y="4248722"/>
                    <a:pt x="421005" y="4145090"/>
                    <a:pt x="502825" y="4054126"/>
                  </a:cubicBezTo>
                  <a:cubicBezTo>
                    <a:pt x="554355" y="3996881"/>
                    <a:pt x="612362" y="3945827"/>
                    <a:pt x="666179" y="3890677"/>
                  </a:cubicBezTo>
                  <a:cubicBezTo>
                    <a:pt x="734187" y="3821049"/>
                    <a:pt x="796671" y="3746183"/>
                    <a:pt x="864203" y="3675983"/>
                  </a:cubicBezTo>
                  <a:cubicBezTo>
                    <a:pt x="902875" y="3635788"/>
                    <a:pt x="943642" y="3597593"/>
                    <a:pt x="982599" y="3557492"/>
                  </a:cubicBezTo>
                  <a:cubicBezTo>
                    <a:pt x="1053941" y="3484150"/>
                    <a:pt x="1121378" y="3407093"/>
                    <a:pt x="1188244" y="3329654"/>
                  </a:cubicBezTo>
                  <a:cubicBezTo>
                    <a:pt x="1240631" y="3268885"/>
                    <a:pt x="1293495" y="3208496"/>
                    <a:pt x="1344740" y="3146774"/>
                  </a:cubicBezTo>
                  <a:cubicBezTo>
                    <a:pt x="1388459" y="3094101"/>
                    <a:pt x="1431512" y="3040761"/>
                    <a:pt x="1470755" y="2984659"/>
                  </a:cubicBezTo>
                  <a:cubicBezTo>
                    <a:pt x="1540764" y="2884646"/>
                    <a:pt x="1598771" y="2777109"/>
                    <a:pt x="1657636" y="2670239"/>
                  </a:cubicBezTo>
                  <a:cubicBezTo>
                    <a:pt x="1693545" y="2605088"/>
                    <a:pt x="1728502" y="2539460"/>
                    <a:pt x="1762887" y="2473547"/>
                  </a:cubicBezTo>
                  <a:cubicBezTo>
                    <a:pt x="1795367" y="2411349"/>
                    <a:pt x="1826419" y="2348103"/>
                    <a:pt x="1866710" y="2290667"/>
                  </a:cubicBezTo>
                  <a:cubicBezTo>
                    <a:pt x="1934623" y="2193893"/>
                    <a:pt x="2022729" y="2114169"/>
                    <a:pt x="2106263" y="2030254"/>
                  </a:cubicBezTo>
                  <a:cubicBezTo>
                    <a:pt x="2163128" y="1973104"/>
                    <a:pt x="2218182" y="1914049"/>
                    <a:pt x="2277237" y="1859185"/>
                  </a:cubicBezTo>
                  <a:cubicBezTo>
                    <a:pt x="2350770" y="1790891"/>
                    <a:pt x="2430304" y="1728978"/>
                    <a:pt x="2499455" y="1656207"/>
                  </a:cubicBezTo>
                  <a:cubicBezTo>
                    <a:pt x="2576989" y="1574578"/>
                    <a:pt x="2641568" y="1481900"/>
                    <a:pt x="2707100" y="1390269"/>
                  </a:cubicBezTo>
                  <a:cubicBezTo>
                    <a:pt x="2744153" y="1338453"/>
                    <a:pt x="2781586" y="1286732"/>
                    <a:pt x="2812352" y="1230916"/>
                  </a:cubicBezTo>
                  <a:cubicBezTo>
                    <a:pt x="2846546" y="1168908"/>
                    <a:pt x="2872550" y="1102900"/>
                    <a:pt x="2898172" y="1036987"/>
                  </a:cubicBezTo>
                  <a:cubicBezTo>
                    <a:pt x="2922175" y="975455"/>
                    <a:pt x="2948273" y="914305"/>
                    <a:pt x="2963228" y="850011"/>
                  </a:cubicBezTo>
                  <a:cubicBezTo>
                    <a:pt x="2971229" y="815626"/>
                    <a:pt x="2976563" y="780764"/>
                    <a:pt x="2977325" y="745427"/>
                  </a:cubicBezTo>
                  <a:cubicBezTo>
                    <a:pt x="2979230" y="654844"/>
                    <a:pt x="2963323" y="564261"/>
                    <a:pt x="2929509" y="480155"/>
                  </a:cubicBezTo>
                  <a:cubicBezTo>
                    <a:pt x="2851309" y="285655"/>
                    <a:pt x="2563082" y="0"/>
                    <a:pt x="2563082" y="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7" name="CustomShape 39"/>
            <p:cNvSpPr/>
            <p:nvPr/>
          </p:nvSpPr>
          <p:spPr>
            <a:xfrm>
              <a:off x="25200" y="15120"/>
              <a:ext cx="1565640" cy="2737080"/>
            </a:xfrm>
            <a:custGeom>
              <a:avLst/>
              <a:gdLst/>
              <a:ahLst/>
              <a:rect l="l" t="t" r="r" b="b"/>
              <a:pathLst>
                <a:path w="2356712" h="4118991">
                  <a:moveTo>
                    <a:pt x="1707071" y="0"/>
                  </a:moveTo>
                  <a:cubicBezTo>
                    <a:pt x="1715357" y="22098"/>
                    <a:pt x="1812608" y="224409"/>
                    <a:pt x="1824514" y="244697"/>
                  </a:cubicBezTo>
                  <a:cubicBezTo>
                    <a:pt x="1844802" y="279273"/>
                    <a:pt x="1876996" y="304324"/>
                    <a:pt x="1908715" y="328994"/>
                  </a:cubicBezTo>
                  <a:cubicBezTo>
                    <a:pt x="2019967" y="415195"/>
                    <a:pt x="2137886" y="494633"/>
                    <a:pt x="2226469" y="603695"/>
                  </a:cubicBezTo>
                  <a:cubicBezTo>
                    <a:pt x="2296287" y="689610"/>
                    <a:pt x="2347817" y="790480"/>
                    <a:pt x="2355628" y="900494"/>
                  </a:cubicBezTo>
                  <a:cubicBezTo>
                    <a:pt x="2363248" y="1007078"/>
                    <a:pt x="2329910" y="1111187"/>
                    <a:pt x="2281428" y="1206913"/>
                  </a:cubicBezTo>
                  <a:cubicBezTo>
                    <a:pt x="2233422" y="1301877"/>
                    <a:pt x="2170938" y="1388936"/>
                    <a:pt x="2092452" y="1460659"/>
                  </a:cubicBezTo>
                  <a:cubicBezTo>
                    <a:pt x="2016538" y="1530001"/>
                    <a:pt x="1927765" y="1583436"/>
                    <a:pt x="1834039" y="1625822"/>
                  </a:cubicBezTo>
                  <a:cubicBezTo>
                    <a:pt x="1743075" y="1666970"/>
                    <a:pt x="1647730" y="1697736"/>
                    <a:pt x="1558862" y="1743075"/>
                  </a:cubicBezTo>
                  <a:cubicBezTo>
                    <a:pt x="1494758" y="1775841"/>
                    <a:pt x="1434275" y="1816132"/>
                    <a:pt x="1386554" y="1869948"/>
                  </a:cubicBezTo>
                  <a:cubicBezTo>
                    <a:pt x="1334548" y="1928622"/>
                    <a:pt x="1300544" y="2000345"/>
                    <a:pt x="1271683" y="2073402"/>
                  </a:cubicBezTo>
                  <a:cubicBezTo>
                    <a:pt x="1235202" y="2165699"/>
                    <a:pt x="1206722" y="2260759"/>
                    <a:pt x="1178338" y="2355914"/>
                  </a:cubicBezTo>
                  <a:cubicBezTo>
                    <a:pt x="1156240" y="2429923"/>
                    <a:pt x="1134237" y="2504028"/>
                    <a:pt x="1113758" y="2578513"/>
                  </a:cubicBezTo>
                  <a:cubicBezTo>
                    <a:pt x="1090041" y="2664714"/>
                    <a:pt x="1068134" y="2751678"/>
                    <a:pt x="1034796" y="2834640"/>
                  </a:cubicBezTo>
                  <a:cubicBezTo>
                    <a:pt x="1000125" y="2920841"/>
                    <a:pt x="953643" y="3001613"/>
                    <a:pt x="905637" y="3081242"/>
                  </a:cubicBezTo>
                  <a:cubicBezTo>
                    <a:pt x="869442" y="3141155"/>
                    <a:pt x="832295" y="3200400"/>
                    <a:pt x="793147" y="3258407"/>
                  </a:cubicBezTo>
                  <a:cubicBezTo>
                    <a:pt x="718661" y="3368802"/>
                    <a:pt x="637223" y="3474434"/>
                    <a:pt x="546735" y="3571970"/>
                  </a:cubicBezTo>
                  <a:cubicBezTo>
                    <a:pt x="482632" y="3641027"/>
                    <a:pt x="414147" y="3705797"/>
                    <a:pt x="346996" y="3771900"/>
                  </a:cubicBezTo>
                  <a:cubicBezTo>
                    <a:pt x="288989" y="3828764"/>
                    <a:pt x="232029" y="3886676"/>
                    <a:pt x="174689" y="3944207"/>
                  </a:cubicBezTo>
                  <a:cubicBezTo>
                    <a:pt x="116586" y="4002596"/>
                    <a:pt x="58293" y="4060698"/>
                    <a:pt x="0" y="4118991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8" name="CustomShape 40"/>
            <p:cNvSpPr/>
            <p:nvPr/>
          </p:nvSpPr>
          <p:spPr>
            <a:xfrm>
              <a:off x="10800" y="15120"/>
              <a:ext cx="1368000" cy="2644560"/>
            </a:xfrm>
            <a:custGeom>
              <a:avLst/>
              <a:gdLst/>
              <a:ahLst/>
              <a:rect l="l" t="t" r="r" b="b"/>
              <a:pathLst>
                <a:path w="2059193" h="3980116">
                  <a:moveTo>
                    <a:pt x="0" y="3980116"/>
                  </a:moveTo>
                  <a:cubicBezTo>
                    <a:pt x="91345" y="3889534"/>
                    <a:pt x="382715" y="3608737"/>
                    <a:pt x="471583" y="3515678"/>
                  </a:cubicBezTo>
                  <a:cubicBezTo>
                    <a:pt x="576358" y="3405949"/>
                    <a:pt x="675989" y="3290983"/>
                    <a:pt x="758666" y="3163824"/>
                  </a:cubicBezTo>
                  <a:cubicBezTo>
                    <a:pt x="836105" y="3044857"/>
                    <a:pt x="897445" y="2916079"/>
                    <a:pt x="940499" y="2780824"/>
                  </a:cubicBezTo>
                  <a:cubicBezTo>
                    <a:pt x="996315" y="2605754"/>
                    <a:pt x="1020985" y="2422874"/>
                    <a:pt x="1055370" y="2242185"/>
                  </a:cubicBezTo>
                  <a:cubicBezTo>
                    <a:pt x="1078611" y="2120075"/>
                    <a:pt x="1107472" y="1999107"/>
                    <a:pt x="1136714" y="1878330"/>
                  </a:cubicBezTo>
                  <a:cubicBezTo>
                    <a:pt x="1163098" y="1769174"/>
                    <a:pt x="1189482" y="1658588"/>
                    <a:pt x="1246727" y="1562386"/>
                  </a:cubicBezTo>
                  <a:cubicBezTo>
                    <a:pt x="1279208" y="1507808"/>
                    <a:pt x="1321689" y="1459039"/>
                    <a:pt x="1378363" y="1430750"/>
                  </a:cubicBezTo>
                  <a:cubicBezTo>
                    <a:pt x="1473327" y="1383221"/>
                    <a:pt x="1584865" y="1402652"/>
                    <a:pt x="1691831" y="1394841"/>
                  </a:cubicBezTo>
                  <a:cubicBezTo>
                    <a:pt x="1771079" y="1389031"/>
                    <a:pt x="1849279" y="1368266"/>
                    <a:pt x="1914335" y="1323023"/>
                  </a:cubicBezTo>
                  <a:cubicBezTo>
                    <a:pt x="1989963" y="1270445"/>
                    <a:pt x="2041493" y="1189101"/>
                    <a:pt x="2055495" y="1098042"/>
                  </a:cubicBezTo>
                  <a:cubicBezTo>
                    <a:pt x="2064258" y="1041178"/>
                    <a:pt x="2057591" y="982980"/>
                    <a:pt x="2033969" y="930497"/>
                  </a:cubicBezTo>
                  <a:cubicBezTo>
                    <a:pt x="2002727" y="861060"/>
                    <a:pt x="1945958" y="807625"/>
                    <a:pt x="1885664" y="760571"/>
                  </a:cubicBezTo>
                  <a:cubicBezTo>
                    <a:pt x="1809179" y="700945"/>
                    <a:pt x="1725549" y="651415"/>
                    <a:pt x="1636871" y="612172"/>
                  </a:cubicBezTo>
                  <a:cubicBezTo>
                    <a:pt x="1532763" y="566071"/>
                    <a:pt x="1421606" y="532543"/>
                    <a:pt x="1335405" y="459010"/>
                  </a:cubicBezTo>
                  <a:cubicBezTo>
                    <a:pt x="1277969" y="409956"/>
                    <a:pt x="1232059" y="344615"/>
                    <a:pt x="1234916" y="269939"/>
                  </a:cubicBezTo>
                  <a:cubicBezTo>
                    <a:pt x="1237012" y="211741"/>
                    <a:pt x="1386935" y="0"/>
                    <a:pt x="1386935" y="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19" name="CustomShape 41"/>
            <p:cNvSpPr/>
            <p:nvPr/>
          </p:nvSpPr>
          <p:spPr>
            <a:xfrm>
              <a:off x="18720" y="543600"/>
              <a:ext cx="493920" cy="1905120"/>
            </a:xfrm>
            <a:custGeom>
              <a:avLst/>
              <a:gdLst/>
              <a:ahLst/>
              <a:rect l="l" t="t" r="r" b="b"/>
              <a:pathLst>
                <a:path w="743796" h="2867501">
                  <a:moveTo>
                    <a:pt x="11144" y="0"/>
                  </a:moveTo>
                  <a:cubicBezTo>
                    <a:pt x="101060" y="2953"/>
                    <a:pt x="268796" y="25146"/>
                    <a:pt x="353663" y="55245"/>
                  </a:cubicBezTo>
                  <a:cubicBezTo>
                    <a:pt x="433483" y="83534"/>
                    <a:pt x="510635" y="120967"/>
                    <a:pt x="571405" y="179737"/>
                  </a:cubicBezTo>
                  <a:cubicBezTo>
                    <a:pt x="625412" y="231934"/>
                    <a:pt x="663607" y="297942"/>
                    <a:pt x="688658" y="368808"/>
                  </a:cubicBezTo>
                  <a:cubicBezTo>
                    <a:pt x="716375" y="447103"/>
                    <a:pt x="727996" y="529876"/>
                    <a:pt x="731711" y="612934"/>
                  </a:cubicBezTo>
                  <a:cubicBezTo>
                    <a:pt x="737426" y="740474"/>
                    <a:pt x="724948" y="867918"/>
                    <a:pt x="725233" y="995648"/>
                  </a:cubicBezTo>
                  <a:cubicBezTo>
                    <a:pt x="725710" y="1163765"/>
                    <a:pt x="748665" y="1331309"/>
                    <a:pt x="742855" y="1499330"/>
                  </a:cubicBezTo>
                  <a:cubicBezTo>
                    <a:pt x="739426" y="1598009"/>
                    <a:pt x="725996" y="1696022"/>
                    <a:pt x="707898" y="1793081"/>
                  </a:cubicBezTo>
                  <a:cubicBezTo>
                    <a:pt x="690086" y="1888426"/>
                    <a:pt x="666845" y="1982724"/>
                    <a:pt x="633222" y="2073592"/>
                  </a:cubicBezTo>
                  <a:cubicBezTo>
                    <a:pt x="579692" y="2218182"/>
                    <a:pt x="499682" y="2351056"/>
                    <a:pt x="404527" y="2472404"/>
                  </a:cubicBezTo>
                  <a:cubicBezTo>
                    <a:pt x="266033" y="2648902"/>
                    <a:pt x="179642" y="2732818"/>
                    <a:pt x="0" y="2867501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0" name="CustomShape 42"/>
            <p:cNvSpPr/>
            <p:nvPr/>
          </p:nvSpPr>
          <p:spPr>
            <a:xfrm>
              <a:off x="10800" y="672120"/>
              <a:ext cx="396720" cy="1689840"/>
            </a:xfrm>
            <a:custGeom>
              <a:avLst/>
              <a:gdLst/>
              <a:ahLst/>
              <a:rect l="l" t="t" r="r" b="b"/>
              <a:pathLst>
                <a:path w="597294" h="2543540">
                  <a:moveTo>
                    <a:pt x="16478" y="2079"/>
                  </a:moveTo>
                  <a:cubicBezTo>
                    <a:pt x="101441" y="-6684"/>
                    <a:pt x="224885" y="12557"/>
                    <a:pt x="299847" y="53991"/>
                  </a:cubicBezTo>
                  <a:cubicBezTo>
                    <a:pt x="394240" y="106092"/>
                    <a:pt x="468440" y="189341"/>
                    <a:pt x="503206" y="291354"/>
                  </a:cubicBezTo>
                  <a:cubicBezTo>
                    <a:pt x="550069" y="429085"/>
                    <a:pt x="520827" y="577770"/>
                    <a:pt x="525113" y="724265"/>
                  </a:cubicBezTo>
                  <a:cubicBezTo>
                    <a:pt x="529019" y="856472"/>
                    <a:pt x="561118" y="986012"/>
                    <a:pt x="578930" y="1117267"/>
                  </a:cubicBezTo>
                  <a:cubicBezTo>
                    <a:pt x="595122" y="1236234"/>
                    <a:pt x="602742" y="1356630"/>
                    <a:pt x="592931" y="1476359"/>
                  </a:cubicBezTo>
                  <a:cubicBezTo>
                    <a:pt x="582073" y="1607709"/>
                    <a:pt x="549783" y="1736011"/>
                    <a:pt x="503206" y="1859359"/>
                  </a:cubicBezTo>
                  <a:cubicBezTo>
                    <a:pt x="450628" y="1998710"/>
                    <a:pt x="383857" y="2133298"/>
                    <a:pt x="291846" y="2250361"/>
                  </a:cubicBezTo>
                  <a:cubicBezTo>
                    <a:pt x="231553" y="2327132"/>
                    <a:pt x="73819" y="2479532"/>
                    <a:pt x="0" y="2543540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221" name="CustomShape 43"/>
            <p:cNvSpPr/>
            <p:nvPr/>
          </p:nvSpPr>
          <p:spPr>
            <a:xfrm>
              <a:off x="23040" y="881280"/>
              <a:ext cx="258480" cy="1336320"/>
            </a:xfrm>
            <a:custGeom>
              <a:avLst/>
              <a:gdLst/>
              <a:ahLst/>
              <a:rect l="l" t="t" r="r" b="b"/>
              <a:pathLst>
                <a:path w="389425" h="2011236">
                  <a:moveTo>
                    <a:pt x="0" y="33"/>
                  </a:moveTo>
                  <a:cubicBezTo>
                    <a:pt x="57912" y="-824"/>
                    <a:pt x="136112" y="14892"/>
                    <a:pt x="171260" y="60326"/>
                  </a:cubicBezTo>
                  <a:cubicBezTo>
                    <a:pt x="205645" y="104903"/>
                    <a:pt x="207740" y="164244"/>
                    <a:pt x="211455" y="221204"/>
                  </a:cubicBezTo>
                  <a:cubicBezTo>
                    <a:pt x="216408" y="297594"/>
                    <a:pt x="225838" y="373604"/>
                    <a:pt x="243078" y="448089"/>
                  </a:cubicBezTo>
                  <a:cubicBezTo>
                    <a:pt x="269939" y="564199"/>
                    <a:pt x="319183" y="673927"/>
                    <a:pt x="346424" y="789941"/>
                  </a:cubicBezTo>
                  <a:cubicBezTo>
                    <a:pt x="358235" y="840043"/>
                    <a:pt x="365951" y="891097"/>
                    <a:pt x="372237" y="942151"/>
                  </a:cubicBezTo>
                  <a:cubicBezTo>
                    <a:pt x="385858" y="1051784"/>
                    <a:pt x="394049" y="1162274"/>
                    <a:pt x="386620" y="1272478"/>
                  </a:cubicBezTo>
                  <a:cubicBezTo>
                    <a:pt x="377476" y="1407828"/>
                    <a:pt x="344996" y="1541178"/>
                    <a:pt x="280416" y="1660241"/>
                  </a:cubicBezTo>
                  <a:cubicBezTo>
                    <a:pt x="244602" y="1726249"/>
                    <a:pt x="199358" y="1786352"/>
                    <a:pt x="151257" y="1844073"/>
                  </a:cubicBezTo>
                  <a:cubicBezTo>
                    <a:pt x="79534" y="1930084"/>
                    <a:pt x="89345" y="1941419"/>
                    <a:pt x="1905" y="2011237"/>
                  </a:cubicBezTo>
                </a:path>
              </a:pathLst>
            </a:custGeom>
            <a:noFill/>
            <a:ln cap="rnd" w="9360">
              <a:solidFill>
                <a:schemeClr val="accent2">
                  <a:alpha val="50000"/>
                </a:schemeClr>
              </a:solidFill>
              <a:prstDash val="lgDash"/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grpSp>
        <p:nvGrpSpPr>
          <p:cNvPr id="222" name="Group 44"/>
          <p:cNvGrpSpPr/>
          <p:nvPr/>
        </p:nvGrpSpPr>
        <p:grpSpPr>
          <a:xfrm>
            <a:off x="11945160" y="149760"/>
            <a:ext cx="118800" cy="118800"/>
            <a:chOff x="11945160" y="149760"/>
            <a:chExt cx="118800" cy="118800"/>
          </a:xfrm>
        </p:grpSpPr>
        <p:sp>
          <p:nvSpPr>
            <p:cNvPr id="223" name="Line 45"/>
            <p:cNvSpPr/>
            <p:nvPr/>
          </p:nvSpPr>
          <p:spPr>
            <a:xfrm>
              <a:off x="12004560" y="149760"/>
              <a:ext cx="0" cy="118800"/>
            </a:xfrm>
            <a:prstGeom prst="line">
              <a:avLst/>
            </a:prstGeom>
            <a:ln w="126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/>
          </p:style>
        </p:sp>
        <p:sp>
          <p:nvSpPr>
            <p:cNvPr id="224" name="Line 46"/>
            <p:cNvSpPr/>
            <p:nvPr/>
          </p:nvSpPr>
          <p:spPr>
            <a:xfrm>
              <a:off x="11945160" y="209160"/>
              <a:ext cx="118800" cy="0"/>
            </a:xfrm>
            <a:prstGeom prst="line">
              <a:avLst/>
            </a:prstGeom>
            <a:ln w="12600">
              <a:solidFill>
                <a:schemeClr val="accent5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01449"/>
      </a:dk2>
      <a:lt2>
        <a:srgbClr val="f3f0e9"/>
      </a:lt2>
      <a:accent1>
        <a:srgbClr val="e45221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201449"/>
      </a:dk2>
      <a:lt2>
        <a:srgbClr val="f3f0e9"/>
      </a:lt2>
      <a:accent1>
        <a:srgbClr val="e45221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Application>LibreOffice/6.2.5.2$Windows_X86_64 LibreOffice_project/1ec314fa52f458adc18c4f025c545a4e8b22c159</Application>
  <Words>0</Words>
  <Paragraphs>0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2020-11-03T09:44:32Z</dcterms:created>
  <dc:creator/>
  <dc:description/>
  <dc:language>hr-HR</dc:language>
  <cp:lastModifiedBy/>
  <dcterms:modified xsi:type="dcterms:W3CDTF">2020-11-03T12:06:31Z</dcterms:modified>
  <cp:revision>307</cp:revision>
  <dc:subject/>
  <dc:title>PowerPoint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8</vt:i4>
  </property>
</Properties>
</file>