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8" r:id="rId3"/>
    <p:sldId id="259" r:id="rId4"/>
    <p:sldId id="270" r:id="rId5"/>
    <p:sldId id="271" r:id="rId6"/>
    <p:sldId id="272" r:id="rId7"/>
    <p:sldId id="274" r:id="rId8"/>
    <p:sldId id="266" r:id="rId9"/>
    <p:sldId id="273" r:id="rId10"/>
    <p:sldId id="268" r:id="rId11"/>
    <p:sldId id="267" r:id="rId12"/>
    <p:sldId id="269" r:id="rId13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5" autoAdjust="0"/>
    <p:restoredTop sz="94660"/>
  </p:normalViewPr>
  <p:slideViewPr>
    <p:cSldViewPr snapToGrid="0">
      <p:cViewPr varScale="1">
        <p:scale>
          <a:sx n="85" d="100"/>
          <a:sy n="85" d="100"/>
        </p:scale>
        <p:origin x="9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Uredite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B97C2-36CD-4C3F-94D5-72B73BE6E1F7}" type="datetimeFigureOut">
              <a:rPr lang="hr-HR" smtClean="0"/>
              <a:t>3.11.2020.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0DF41-8039-4BA8-89BB-28176A93694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376057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 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B97C2-36CD-4C3F-94D5-72B73BE6E1F7}" type="datetimeFigureOut">
              <a:rPr lang="hr-HR" smtClean="0"/>
              <a:t>3.11.2020.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0DF41-8039-4BA8-89BB-28176A93694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898493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B97C2-36CD-4C3F-94D5-72B73BE6E1F7}" type="datetimeFigureOut">
              <a:rPr lang="hr-HR" smtClean="0"/>
              <a:t>3.11.2020.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0DF41-8039-4BA8-89BB-28176A93694E}" type="slidenum">
              <a:rPr lang="hr-HR" smtClean="0"/>
              <a:t>‹#›</a:t>
            </a:fld>
            <a:endParaRPr lang="hr-H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42239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B97C2-36CD-4C3F-94D5-72B73BE6E1F7}" type="datetimeFigureOut">
              <a:rPr lang="hr-HR" smtClean="0"/>
              <a:t>3.11.2020.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0DF41-8039-4BA8-89BB-28176A93694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611726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 cita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B97C2-36CD-4C3F-94D5-72B73BE6E1F7}" type="datetimeFigureOut">
              <a:rPr lang="hr-HR" smtClean="0"/>
              <a:t>3.11.2020.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0DF41-8039-4BA8-89BB-28176A93694E}" type="slidenum">
              <a:rPr lang="hr-HR" smtClean="0"/>
              <a:t>‹#›</a:t>
            </a:fld>
            <a:endParaRPr lang="hr-H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655307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ili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B97C2-36CD-4C3F-94D5-72B73BE6E1F7}" type="datetimeFigureOut">
              <a:rPr lang="hr-HR" smtClean="0"/>
              <a:t>3.11.2020.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0DF41-8039-4BA8-89BB-28176A93694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206077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B97C2-36CD-4C3F-94D5-72B73BE6E1F7}" type="datetimeFigureOut">
              <a:rPr lang="hr-HR" smtClean="0"/>
              <a:t>3.11.2020.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0DF41-8039-4BA8-89BB-28176A93694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52866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B97C2-36CD-4C3F-94D5-72B73BE6E1F7}" type="datetimeFigureOut">
              <a:rPr lang="hr-HR" smtClean="0"/>
              <a:t>3.11.2020.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0DF41-8039-4BA8-89BB-28176A93694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33154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B97C2-36CD-4C3F-94D5-72B73BE6E1F7}" type="datetimeFigureOut">
              <a:rPr lang="hr-HR" smtClean="0"/>
              <a:t>3.11.2020.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0DF41-8039-4BA8-89BB-28176A93694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926941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B97C2-36CD-4C3F-94D5-72B73BE6E1F7}" type="datetimeFigureOut">
              <a:rPr lang="hr-HR" smtClean="0"/>
              <a:t>3.11.2020.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0DF41-8039-4BA8-89BB-28176A93694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519514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B97C2-36CD-4C3F-94D5-72B73BE6E1F7}" type="datetimeFigureOut">
              <a:rPr lang="hr-HR" smtClean="0"/>
              <a:t>3.11.2020.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0DF41-8039-4BA8-89BB-28176A93694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604873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B97C2-36CD-4C3F-94D5-72B73BE6E1F7}" type="datetimeFigureOut">
              <a:rPr lang="hr-HR" smtClean="0"/>
              <a:t>3.11.2020.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0DF41-8039-4BA8-89BB-28176A93694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873714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B97C2-36CD-4C3F-94D5-72B73BE6E1F7}" type="datetimeFigureOut">
              <a:rPr lang="hr-HR" smtClean="0"/>
              <a:t>3.11.2020.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0DF41-8039-4BA8-89BB-28176A93694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331771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B97C2-36CD-4C3F-94D5-72B73BE6E1F7}" type="datetimeFigureOut">
              <a:rPr lang="hr-HR" smtClean="0"/>
              <a:t>3.11.2020.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0DF41-8039-4BA8-89BB-28176A93694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702452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B97C2-36CD-4C3F-94D5-72B73BE6E1F7}" type="datetimeFigureOut">
              <a:rPr lang="hr-HR" smtClean="0"/>
              <a:t>3.11.2020.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0DF41-8039-4BA8-89BB-28176A93694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85269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0DF41-8039-4BA8-89BB-28176A93694E}" type="slidenum">
              <a:rPr lang="hr-HR" smtClean="0"/>
              <a:t>‹#›</a:t>
            </a:fld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B97C2-36CD-4C3F-94D5-72B73BE6E1F7}" type="datetimeFigureOut">
              <a:rPr lang="hr-HR" smtClean="0"/>
              <a:t>3.11.2020.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568644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AB97C2-36CD-4C3F-94D5-72B73BE6E1F7}" type="datetimeFigureOut">
              <a:rPr lang="hr-HR" smtClean="0"/>
              <a:t>3.11.2020.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21F0DF41-8039-4BA8-89BB-28176A93694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677799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09600" y="196674"/>
            <a:ext cx="9144000" cy="2387600"/>
          </a:xfrm>
        </p:spPr>
        <p:txBody>
          <a:bodyPr/>
          <a:lstStyle/>
          <a:p>
            <a:r>
              <a:rPr lang="hr-HR" dirty="0" smtClean="0"/>
              <a:t>VJETAR I PADALINE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6852356" y="5125154"/>
            <a:ext cx="4560711" cy="674511"/>
          </a:xfrm>
        </p:spPr>
        <p:txBody>
          <a:bodyPr/>
          <a:lstStyle/>
          <a:p>
            <a:r>
              <a:rPr lang="hr-HR" dirty="0" smtClean="0"/>
              <a:t>Kukas Bojana, </a:t>
            </a:r>
            <a:r>
              <a:rPr lang="hr-HR" dirty="0" err="1" smtClean="0"/>
              <a:t>prof.defektolog</a:t>
            </a:r>
            <a:endParaRPr lang="hr-HR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8179" y="3283654"/>
            <a:ext cx="3025422" cy="2844447"/>
          </a:xfrm>
          <a:prstGeom prst="rect">
            <a:avLst/>
          </a:prstGeom>
        </p:spPr>
      </p:pic>
      <p:pic>
        <p:nvPicPr>
          <p:cNvPr id="5" name="Slika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3556" y="1390474"/>
            <a:ext cx="2619375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62490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ROSA, MRAZ I INJE JESU PADALINE KOJE NASTAJU NA TLU.</a:t>
            </a:r>
            <a:endParaRPr lang="hr-HR" dirty="0"/>
          </a:p>
        </p:txBody>
      </p:sp>
      <p:pic>
        <p:nvPicPr>
          <p:cNvPr id="4" name="Rezervirano mjesto sadržaja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8490" y="1848202"/>
            <a:ext cx="7175434" cy="4351338"/>
          </a:xfrm>
        </p:spPr>
      </p:pic>
    </p:spTree>
    <p:extLst>
      <p:ext uri="{BB962C8B-B14F-4D97-AF65-F5344CB8AC3E}">
        <p14:creationId xmlns:p14="http://schemas.microsoft.com/office/powerpoint/2010/main" val="1818802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PRI TLU MOGU NASTATI I OBLACI KOJE NAZIVAMO MAGLA.</a:t>
            </a:r>
            <a:endParaRPr lang="hr-HR" dirty="0"/>
          </a:p>
        </p:txBody>
      </p:sp>
      <p:pic>
        <p:nvPicPr>
          <p:cNvPr id="4" name="Rezervirano mjesto sadržaja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247" y="1992577"/>
            <a:ext cx="6457950" cy="4152900"/>
          </a:xfrm>
        </p:spPr>
      </p:pic>
    </p:spTree>
    <p:extLst>
      <p:ext uri="{BB962C8B-B14F-4D97-AF65-F5344CB8AC3E}">
        <p14:creationId xmlns:p14="http://schemas.microsoft.com/office/powerpoint/2010/main" val="2235296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KOLIČINU PADALINA MJERIMO KIŠOMJEROM.</a:t>
            </a:r>
            <a:endParaRPr lang="hr-HR" dirty="0"/>
          </a:p>
        </p:txBody>
      </p:sp>
      <p:pic>
        <p:nvPicPr>
          <p:cNvPr id="4" name="Rezervirano mjesto sadržaja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9438" y="1836914"/>
            <a:ext cx="5974456" cy="4351338"/>
          </a:xfrm>
        </p:spPr>
      </p:pic>
    </p:spTree>
    <p:extLst>
      <p:ext uri="{BB962C8B-B14F-4D97-AF65-F5344CB8AC3E}">
        <p14:creationId xmlns:p14="http://schemas.microsoft.com/office/powerpoint/2010/main" val="7906611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VJETAR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VJETAR JE STRUJANJE ZRAKA.</a:t>
            </a:r>
          </a:p>
          <a:p>
            <a:r>
              <a:rPr lang="hr-HR" dirty="0" smtClean="0"/>
              <a:t>NASTAJE ZBOG RAZLIKA U TLAKU ZRAKA.</a:t>
            </a:r>
            <a:endParaRPr lang="hr-HR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8106" y="3589866"/>
            <a:ext cx="2381250" cy="2020712"/>
          </a:xfrm>
          <a:prstGeom prst="rect">
            <a:avLst/>
          </a:prstGeom>
        </p:spPr>
      </p:pic>
      <p:pic>
        <p:nvPicPr>
          <p:cNvPr id="5" name="Slika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8222" y="3589866"/>
            <a:ext cx="5463822" cy="21787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54840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VJETROMJER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BRZINA VJETRA MJERI SE INSTRUMENTOM KOJI SE ZOVE VJETROMJER.</a:t>
            </a:r>
          </a:p>
          <a:p>
            <a:endParaRPr lang="hr-HR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053" y="3079044"/>
            <a:ext cx="1876425" cy="2438400"/>
          </a:xfrm>
          <a:prstGeom prst="rect">
            <a:avLst/>
          </a:prstGeom>
        </p:spPr>
      </p:pic>
      <p:pic>
        <p:nvPicPr>
          <p:cNvPr id="5" name="Slika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2026" y="3079044"/>
            <a:ext cx="2124075" cy="2438400"/>
          </a:xfrm>
          <a:prstGeom prst="rect">
            <a:avLst/>
          </a:prstGeom>
        </p:spPr>
      </p:pic>
      <p:pic>
        <p:nvPicPr>
          <p:cNvPr id="6" name="Slika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0667" y="2985206"/>
            <a:ext cx="2047522" cy="2532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51674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NAJPOZNATIJI HRVATSKI VJETROVI SU BURA, JUGO I MAESTRAL.</a:t>
            </a:r>
            <a:endParaRPr lang="hr-HR" dirty="0"/>
          </a:p>
        </p:txBody>
      </p:sp>
      <p:sp>
        <p:nvSpPr>
          <p:cNvPr id="5" name="Rezervirano mjesto sadržaja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BURA</a:t>
            </a:r>
            <a:endParaRPr lang="hr-HR" dirty="0"/>
          </a:p>
        </p:txBody>
      </p:sp>
      <p:pic>
        <p:nvPicPr>
          <p:cNvPr id="6" name="Content Placeholder 6" descr="žžžžžžž.jpg"/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74662" y="2584724"/>
            <a:ext cx="4040188" cy="2614239"/>
          </a:xfrm>
          <a:prstGeom prst="rect">
            <a:avLst/>
          </a:prstGeom>
          <a:ln>
            <a:noFill/>
            <a:prstDash val="sysDash"/>
            <a:miter lim="800000"/>
          </a:ln>
        </p:spPr>
      </p:pic>
      <p:pic>
        <p:nvPicPr>
          <p:cNvPr id="7" name="Content Placeholder 7" descr="žžžžžžžžžžžžžžž.bmp"/>
          <p:cNvPicPr>
            <a:picLocks noGrp="1"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15202" y="2584724"/>
            <a:ext cx="4041775" cy="2571767"/>
          </a:xfrm>
          <a:prstGeom prst="rect">
            <a:avLst/>
          </a:prstGeom>
          <a:ln>
            <a:noFill/>
            <a:prstDash val="sysDash"/>
            <a:miter lim="800000"/>
          </a:ln>
        </p:spPr>
      </p:pic>
    </p:spTree>
    <p:extLst>
      <p:ext uri="{BB962C8B-B14F-4D97-AF65-F5344CB8AC3E}">
        <p14:creationId xmlns:p14="http://schemas.microsoft.com/office/powerpoint/2010/main" val="12551770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23624" y="193428"/>
            <a:ext cx="10515600" cy="1325563"/>
          </a:xfrm>
        </p:spPr>
        <p:txBody>
          <a:bodyPr/>
          <a:lstStyle/>
          <a:p>
            <a:r>
              <a:rPr lang="hr-HR" dirty="0" smtClean="0"/>
              <a:t>JUGO</a:t>
            </a:r>
            <a:endParaRPr lang="hr-HR" dirty="0"/>
          </a:p>
        </p:txBody>
      </p:sp>
      <p:pic>
        <p:nvPicPr>
          <p:cNvPr id="4" name="Content Placeholder 6" descr="žžžžžžžžžžžžžžžžžž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15031" y="1780999"/>
            <a:ext cx="5532613" cy="4351338"/>
          </a:xfrm>
          <a:prstGeom prst="rect">
            <a:avLst/>
          </a:prstGeom>
          <a:ln>
            <a:noFill/>
            <a:prstDash val="sysDash"/>
            <a:miter lim="800000"/>
          </a:ln>
        </p:spPr>
      </p:pic>
      <p:pic>
        <p:nvPicPr>
          <p:cNvPr id="5" name="Content Placeholder 7" descr="žžžžžžžžžžžžžžžžžž.jpg"/>
          <p:cNvPicPr>
            <a:picLocks noGrp="1"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81592" y="1780999"/>
            <a:ext cx="4041775" cy="4351338"/>
          </a:xfrm>
          <a:prstGeom prst="rect">
            <a:avLst/>
          </a:prstGeom>
          <a:ln>
            <a:noFill/>
            <a:prstDash val="sysDash"/>
            <a:miter lim="800000"/>
          </a:ln>
        </p:spPr>
      </p:pic>
    </p:spTree>
    <p:extLst>
      <p:ext uri="{BB962C8B-B14F-4D97-AF65-F5344CB8AC3E}">
        <p14:creationId xmlns:p14="http://schemas.microsoft.com/office/powerpoint/2010/main" val="514908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MAESTRAL</a:t>
            </a:r>
            <a:endParaRPr lang="hr-HR" dirty="0"/>
          </a:p>
        </p:txBody>
      </p:sp>
      <p:pic>
        <p:nvPicPr>
          <p:cNvPr id="4" name="Content Placeholder 6" descr="Maestral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43548" y="1837055"/>
            <a:ext cx="5801784" cy="4351338"/>
          </a:xfrm>
        </p:spPr>
      </p:pic>
    </p:spTree>
    <p:extLst>
      <p:ext uri="{BB962C8B-B14F-4D97-AF65-F5344CB8AC3E}">
        <p14:creationId xmlns:p14="http://schemas.microsoft.com/office/powerpoint/2010/main" val="19509801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PADALINE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002242" y="1690688"/>
            <a:ext cx="10515600" cy="4351338"/>
          </a:xfrm>
        </p:spPr>
        <p:txBody>
          <a:bodyPr/>
          <a:lstStyle/>
          <a:p>
            <a:r>
              <a:rPr lang="hr-HR" dirty="0" smtClean="0"/>
              <a:t>KRUŽENJEM VODE U PRIRODI NASTAJU PADALINE.</a:t>
            </a:r>
          </a:p>
          <a:p>
            <a:r>
              <a:rPr lang="hr-HR" dirty="0" smtClean="0"/>
              <a:t>PADALINE NASTAJU I PADAJU IZ OBLAKA ILI NASTAJU PRI TLU.</a:t>
            </a:r>
            <a:endParaRPr lang="hr-HR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69892" y="2878313"/>
            <a:ext cx="2647950" cy="1733550"/>
          </a:xfrm>
          <a:prstGeom prst="rect">
            <a:avLst/>
          </a:prstGeom>
        </p:spPr>
      </p:pic>
      <p:pic>
        <p:nvPicPr>
          <p:cNvPr id="5" name="Slika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7422" y="3115733"/>
            <a:ext cx="4955821" cy="33076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35838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OBLACI – NAKUPINE KAPLJICE VODA U ZRAKU</a:t>
            </a:r>
            <a:endParaRPr lang="hr-HR" dirty="0"/>
          </a:p>
        </p:txBody>
      </p:sp>
      <p:pic>
        <p:nvPicPr>
          <p:cNvPr id="4" name="Rezervirano mjesto sadržaja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2383" y="2160588"/>
            <a:ext cx="6167271" cy="3881437"/>
          </a:xfrm>
        </p:spPr>
      </p:pic>
    </p:spTree>
    <p:extLst>
      <p:ext uri="{BB962C8B-B14F-4D97-AF65-F5344CB8AC3E}">
        <p14:creationId xmlns:p14="http://schemas.microsoft.com/office/powerpoint/2010/main" val="10312159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PADLINE KOJE NASTAJU IZ OBLAKA JESU:KIŠA SNIJEG I TUČA.</a:t>
            </a:r>
            <a:endParaRPr lang="hr-HR" dirty="0"/>
          </a:p>
        </p:txBody>
      </p:sp>
      <p:pic>
        <p:nvPicPr>
          <p:cNvPr id="4" name="Rezervirano mjesto sadržaja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5072" y="2343238"/>
            <a:ext cx="3133372" cy="2244901"/>
          </a:xfrm>
        </p:spPr>
      </p:pic>
      <p:pic>
        <p:nvPicPr>
          <p:cNvPr id="5" name="Slika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7948" y="2343237"/>
            <a:ext cx="4198585" cy="2244901"/>
          </a:xfrm>
          <a:prstGeom prst="rect">
            <a:avLst/>
          </a:prstGeom>
        </p:spPr>
      </p:pic>
      <p:pic>
        <p:nvPicPr>
          <p:cNvPr id="6" name="Slika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8267" y="4935891"/>
            <a:ext cx="3928973" cy="1704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6233215"/>
      </p:ext>
    </p:extLst>
  </p:cSld>
  <p:clrMapOvr>
    <a:masterClrMapping/>
  </p:clrMapOvr>
</p:sld>
</file>

<file path=ppt/theme/theme1.xml><?xml version="1.0" encoding="utf-8"?>
<a:theme xmlns:a="http://schemas.openxmlformats.org/drawingml/2006/main" name="Faseta">
  <a:themeElements>
    <a:clrScheme name="Fas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s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57</TotalTime>
  <Words>107</Words>
  <Application>Microsoft Office PowerPoint</Application>
  <PresentationFormat>Široki zaslon</PresentationFormat>
  <Paragraphs>19</Paragraphs>
  <Slides>12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12</vt:i4>
      </vt:variant>
    </vt:vector>
  </HeadingPairs>
  <TitlesOfParts>
    <vt:vector size="16" baseType="lpstr">
      <vt:lpstr>Arial</vt:lpstr>
      <vt:lpstr>Trebuchet MS</vt:lpstr>
      <vt:lpstr>Wingdings 3</vt:lpstr>
      <vt:lpstr>Faseta</vt:lpstr>
      <vt:lpstr>VJETAR I PADALINE</vt:lpstr>
      <vt:lpstr>VJETAR</vt:lpstr>
      <vt:lpstr>VJETROMJER</vt:lpstr>
      <vt:lpstr>NAJPOZNATIJI HRVATSKI VJETROVI SU BURA, JUGO I MAESTRAL.</vt:lpstr>
      <vt:lpstr>JUGO</vt:lpstr>
      <vt:lpstr>MAESTRAL</vt:lpstr>
      <vt:lpstr>PADALINE</vt:lpstr>
      <vt:lpstr>OBLACI – NAKUPINE KAPLJICE VODA U ZRAKU</vt:lpstr>
      <vt:lpstr>PADLINE KOJE NASTAJU IZ OBLAKA JESU:KIŠA SNIJEG I TUČA.</vt:lpstr>
      <vt:lpstr>ROSA, MRAZ I INJE JESU PADALINE KOJE NASTAJU NA TLU.</vt:lpstr>
      <vt:lpstr>PRI TLU MOGU NASTATI I OBLACI KOJE NAZIVAMO MAGLA.</vt:lpstr>
      <vt:lpstr>KOLIČINU PADALINA MJERIMO KIŠOMJEROM.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VJETAR</dc:title>
  <dc:creator>Kukas</dc:creator>
  <cp:lastModifiedBy>Kukas</cp:lastModifiedBy>
  <cp:revision>7</cp:revision>
  <dcterms:created xsi:type="dcterms:W3CDTF">2020-10-30T14:09:23Z</dcterms:created>
  <dcterms:modified xsi:type="dcterms:W3CDTF">2020-11-03T14:04:02Z</dcterms:modified>
</cp:coreProperties>
</file>