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70" r:id="rId5"/>
    <p:sldId id="271" r:id="rId6"/>
    <p:sldId id="272" r:id="rId7"/>
    <p:sldId id="274" r:id="rId8"/>
    <p:sldId id="266" r:id="rId9"/>
    <p:sldId id="273" r:id="rId10"/>
    <p:sldId id="268" r:id="rId11"/>
    <p:sldId id="267" r:id="rId12"/>
    <p:sldId id="269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760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984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22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1172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530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0607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286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315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269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195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048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737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317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024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52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686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B97C2-36CD-4C3F-94D5-72B73BE6E1F7}" type="datetimeFigureOut">
              <a:rPr lang="hr-HR" smtClean="0"/>
              <a:t>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1F0DF41-8039-4BA8-89BB-28176A9369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777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09600" y="196674"/>
            <a:ext cx="9144000" cy="2387600"/>
          </a:xfrm>
        </p:spPr>
        <p:txBody>
          <a:bodyPr/>
          <a:lstStyle/>
          <a:p>
            <a:r>
              <a:rPr lang="hr-HR" dirty="0" smtClean="0"/>
              <a:t>VJETAR I PADALINE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2356" y="5125154"/>
            <a:ext cx="4560711" cy="674511"/>
          </a:xfrm>
        </p:spPr>
        <p:txBody>
          <a:bodyPr/>
          <a:lstStyle/>
          <a:p>
            <a:r>
              <a:rPr lang="hr-HR" dirty="0" smtClean="0"/>
              <a:t>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179" y="3283654"/>
            <a:ext cx="3025422" cy="2844447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56" y="1390474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249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ROSA, MRAZ I INJE JESU PADALINE KOJE NASTAJU NA TLU.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490" y="1848202"/>
            <a:ext cx="7175434" cy="4351338"/>
          </a:xfrm>
        </p:spPr>
      </p:pic>
    </p:spTree>
    <p:extLst>
      <p:ext uri="{BB962C8B-B14F-4D97-AF65-F5344CB8AC3E}">
        <p14:creationId xmlns:p14="http://schemas.microsoft.com/office/powerpoint/2010/main" val="181880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 TLU MOGU NASTATI I OBLACI KOJE NAZIVAMO MAGLA.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247" y="1992577"/>
            <a:ext cx="6457950" cy="4152900"/>
          </a:xfrm>
        </p:spPr>
      </p:pic>
    </p:spTree>
    <p:extLst>
      <p:ext uri="{BB962C8B-B14F-4D97-AF65-F5344CB8AC3E}">
        <p14:creationId xmlns:p14="http://schemas.microsoft.com/office/powerpoint/2010/main" val="223529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KOLIČINU PADALINA MJERIMO KIŠOMJEROM.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438" y="1836914"/>
            <a:ext cx="5974456" cy="4351338"/>
          </a:xfrm>
        </p:spPr>
      </p:pic>
    </p:spTree>
    <p:extLst>
      <p:ext uri="{BB962C8B-B14F-4D97-AF65-F5344CB8AC3E}">
        <p14:creationId xmlns:p14="http://schemas.microsoft.com/office/powerpoint/2010/main" val="790661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VJETAR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VJETAR JE STRUJANJE ZRAKA.</a:t>
            </a:r>
          </a:p>
          <a:p>
            <a:r>
              <a:rPr lang="hr-HR" dirty="0" smtClean="0"/>
              <a:t>NASTAJE ZBOG RAZLIKA U TLAKU ZRAKA.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106" y="3589866"/>
            <a:ext cx="2381250" cy="202071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22" y="3589866"/>
            <a:ext cx="5463822" cy="217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8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VJETROMJER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BRZINA VJETRA MJERI SE INSTRUMENTOM KOJI SE ZOVE VJETROMJER.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053" y="3079044"/>
            <a:ext cx="1876425" cy="24384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026" y="3079044"/>
            <a:ext cx="2124075" cy="24384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667" y="2985206"/>
            <a:ext cx="2047522" cy="253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16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NAJPOZNATIJI HRVATSKI VJETROVI SU BURA, JUGO I MAESTRAL.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BURA</a:t>
            </a:r>
            <a:endParaRPr lang="hr-HR" dirty="0"/>
          </a:p>
        </p:txBody>
      </p:sp>
      <p:pic>
        <p:nvPicPr>
          <p:cNvPr id="6" name="Content Placeholder 6" descr="žžžžžžž.jp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662" y="2584724"/>
            <a:ext cx="4040188" cy="2614239"/>
          </a:xfrm>
          <a:prstGeom prst="rect">
            <a:avLst/>
          </a:prstGeom>
          <a:ln>
            <a:noFill/>
            <a:prstDash val="sysDash"/>
            <a:miter lim="800000"/>
          </a:ln>
        </p:spPr>
      </p:pic>
      <p:pic>
        <p:nvPicPr>
          <p:cNvPr id="7" name="Content Placeholder 7" descr="žžžžžžžžžžžžžžž.bmp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5202" y="2584724"/>
            <a:ext cx="4041775" cy="2571767"/>
          </a:xfrm>
          <a:prstGeom prst="rect">
            <a:avLst/>
          </a:prstGeom>
          <a:ln>
            <a:noFill/>
            <a:prstDash val="sysDash"/>
            <a:miter lim="800000"/>
          </a:ln>
        </p:spPr>
      </p:pic>
    </p:spTree>
    <p:extLst>
      <p:ext uri="{BB962C8B-B14F-4D97-AF65-F5344CB8AC3E}">
        <p14:creationId xmlns:p14="http://schemas.microsoft.com/office/powerpoint/2010/main" val="125517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3624" y="193428"/>
            <a:ext cx="10515600" cy="1325563"/>
          </a:xfrm>
        </p:spPr>
        <p:txBody>
          <a:bodyPr/>
          <a:lstStyle/>
          <a:p>
            <a:r>
              <a:rPr lang="hr-HR" dirty="0" smtClean="0"/>
              <a:t>JUGO</a:t>
            </a:r>
            <a:endParaRPr lang="hr-HR" dirty="0"/>
          </a:p>
        </p:txBody>
      </p:sp>
      <p:pic>
        <p:nvPicPr>
          <p:cNvPr id="4" name="Content Placeholder 6" descr="žžžžžžžžžžžžžžžžž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31" y="1780999"/>
            <a:ext cx="5532613" cy="4351338"/>
          </a:xfrm>
          <a:prstGeom prst="rect">
            <a:avLst/>
          </a:prstGeom>
          <a:ln>
            <a:noFill/>
            <a:prstDash val="sysDash"/>
            <a:miter lim="800000"/>
          </a:ln>
        </p:spPr>
      </p:pic>
      <p:pic>
        <p:nvPicPr>
          <p:cNvPr id="5" name="Content Placeholder 7" descr="žžžžžžžžžžžžžžžžžž.jpg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1592" y="1780999"/>
            <a:ext cx="4041775" cy="4351338"/>
          </a:xfrm>
          <a:prstGeom prst="rect">
            <a:avLst/>
          </a:prstGeom>
          <a:ln>
            <a:noFill/>
            <a:prstDash val="sysDash"/>
            <a:miter lim="800000"/>
          </a:ln>
        </p:spPr>
      </p:pic>
    </p:spTree>
    <p:extLst>
      <p:ext uri="{BB962C8B-B14F-4D97-AF65-F5344CB8AC3E}">
        <p14:creationId xmlns:p14="http://schemas.microsoft.com/office/powerpoint/2010/main" val="5149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MAESTRAL</a:t>
            </a:r>
            <a:endParaRPr lang="hr-HR" dirty="0"/>
          </a:p>
        </p:txBody>
      </p:sp>
      <p:pic>
        <p:nvPicPr>
          <p:cNvPr id="4" name="Content Placeholder 6" descr="Maestra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548" y="183705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1950980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PADALINE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02242" y="1690688"/>
            <a:ext cx="10515600" cy="4351338"/>
          </a:xfrm>
        </p:spPr>
        <p:txBody>
          <a:bodyPr/>
          <a:lstStyle/>
          <a:p>
            <a:r>
              <a:rPr lang="hr-HR" dirty="0" smtClean="0"/>
              <a:t>KRUŽENJEM VODE U PRIRODI NASTAJU PADALINE.</a:t>
            </a:r>
          </a:p>
          <a:p>
            <a:r>
              <a:rPr lang="hr-HR" dirty="0" smtClean="0"/>
              <a:t>PADALINE NASTAJU I PADAJU IZ OBLAKA ILI NASTAJU PRI TLU.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892" y="2878313"/>
            <a:ext cx="2647950" cy="17335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422" y="3115733"/>
            <a:ext cx="4955821" cy="330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583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OBLACI – NAKUPINE KAPLJICE VODA U ZRAKU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383" y="2160588"/>
            <a:ext cx="6167271" cy="3881437"/>
          </a:xfrm>
        </p:spPr>
      </p:pic>
    </p:spTree>
    <p:extLst>
      <p:ext uri="{BB962C8B-B14F-4D97-AF65-F5344CB8AC3E}">
        <p14:creationId xmlns:p14="http://schemas.microsoft.com/office/powerpoint/2010/main" val="1031215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PADLINE KOJE NASTAJU IZ OBLAKA JESU:KIŠA SNIJEG I TUČA.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072" y="2343238"/>
            <a:ext cx="3133372" cy="2244901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948" y="2343237"/>
            <a:ext cx="4198585" cy="224490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267" y="4935891"/>
            <a:ext cx="3928973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33215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107</Words>
  <Application>Microsoft Office PowerPoint</Application>
  <PresentationFormat>Široki zaslon</PresentationFormat>
  <Paragraphs>19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Faseta</vt:lpstr>
      <vt:lpstr>VJETAR I PADALINE</vt:lpstr>
      <vt:lpstr>VJETAR</vt:lpstr>
      <vt:lpstr>VJETROMJER</vt:lpstr>
      <vt:lpstr>NAJPOZNATIJI HRVATSKI VJETROVI SU BURA, JUGO I MAESTRAL.</vt:lpstr>
      <vt:lpstr>JUGO</vt:lpstr>
      <vt:lpstr>MAESTRAL</vt:lpstr>
      <vt:lpstr>PADALINE</vt:lpstr>
      <vt:lpstr>OBLACI – NAKUPINE KAPLJICE VODA U ZRAKU</vt:lpstr>
      <vt:lpstr>PADLINE KOJE NASTAJU IZ OBLAKA JESU:KIŠA SNIJEG I TUČA.</vt:lpstr>
      <vt:lpstr>ROSA, MRAZ I INJE JESU PADALINE KOJE NASTAJU NA TLU.</vt:lpstr>
      <vt:lpstr>PRI TLU MOGU NASTATI I OBLACI KOJE NAZIVAMO MAGLA.</vt:lpstr>
      <vt:lpstr>KOLIČINU PADALINA MJERIMO KIŠOMJEROM.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VJETAR</dc:title>
  <dc:creator>Kukas</dc:creator>
  <cp:lastModifiedBy>Kukas</cp:lastModifiedBy>
  <cp:revision>7</cp:revision>
  <dcterms:created xsi:type="dcterms:W3CDTF">2020-10-30T14:09:23Z</dcterms:created>
  <dcterms:modified xsi:type="dcterms:W3CDTF">2020-11-03T14:04:02Z</dcterms:modified>
</cp:coreProperties>
</file>