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1913" autoAdjust="0"/>
  </p:normalViewPr>
  <p:slideViewPr>
    <p:cSldViewPr snapToGrid="0">
      <p:cViewPr varScale="1">
        <p:scale>
          <a:sx n="79" d="100"/>
          <a:sy n="79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942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818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177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72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736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349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4743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517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607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267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707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200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60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637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01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8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0FA2F-49C6-4625-9621-2534E3FD2DCF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9D239C-2377-4767-B112-4501027BBC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46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55776" y="1124374"/>
            <a:ext cx="7766936" cy="1646302"/>
          </a:xfrm>
        </p:spPr>
        <p:txBody>
          <a:bodyPr/>
          <a:lstStyle/>
          <a:p>
            <a:r>
              <a:rPr lang="hr-HR" dirty="0" smtClean="0"/>
              <a:t>TEMPERATURA ZRAKA</a:t>
            </a:r>
            <a:br>
              <a:rPr lang="hr-HR" dirty="0" smtClean="0"/>
            </a:br>
            <a:r>
              <a:rPr lang="hr-HR" dirty="0" smtClean="0"/>
              <a:t> I TLAK ZRAKA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034784" y="4530980"/>
            <a:ext cx="4742688" cy="1655762"/>
          </a:xfrm>
        </p:spPr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                                                                  </a:t>
            </a:r>
          </a:p>
          <a:p>
            <a:r>
              <a:rPr lang="hr-HR" dirty="0" smtClean="0"/>
              <a:t>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776" y="3431350"/>
            <a:ext cx="3889248" cy="258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2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TEPERATURA ZRAKA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487425"/>
            <a:ext cx="8596668" cy="4553938"/>
          </a:xfrm>
        </p:spPr>
        <p:txBody>
          <a:bodyPr>
            <a:normAutofit/>
          </a:bodyPr>
          <a:lstStyle/>
          <a:p>
            <a:r>
              <a:rPr lang="hr-HR" dirty="0" smtClean="0"/>
              <a:t>SUNČEVE ZRAKE NE ZAGRIJAVAJU SVE DIJELOVE ZEMLJE JEDNAKO I ZATO POSTOJE VELIKE RAZLIKE U TEMPERATURI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ZATO </a:t>
            </a:r>
            <a:r>
              <a:rPr lang="hr-HR" dirty="0"/>
              <a:t>JE POTREBNO SVAKODNEVNO MJERITI VRIJEDNOST TEMPERATURE ZRAKA.</a:t>
            </a:r>
          </a:p>
          <a:p>
            <a:r>
              <a:rPr lang="hr-HR" dirty="0" smtClean="0"/>
              <a:t>TERMOTETA</a:t>
            </a:r>
            <a:r>
              <a:rPr lang="hr-HR" dirty="0" smtClean="0"/>
              <a:t>R </a:t>
            </a:r>
            <a:r>
              <a:rPr lang="hr-HR" dirty="0" smtClean="0"/>
              <a:t>– INSTRUMENT KOJIM MJERIMO TEMPERATURU ZRAKA.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293" y="4396774"/>
            <a:ext cx="2143125" cy="21431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730" y="4203036"/>
            <a:ext cx="2143125" cy="214312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775" y="1974740"/>
            <a:ext cx="2619375" cy="109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3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TLAK ZRAKA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TEŽINA KOJOM ZRAK PRITIŠĆE PODLOGU NAZIVAMO TLAK ZRAKA.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3109244"/>
            <a:ext cx="4425245" cy="231422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2755392"/>
            <a:ext cx="3919050" cy="302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9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NISKI TLAK ZRAKA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TOPLI ZRAK JE RIJEDAK I LAKŠI.</a:t>
            </a:r>
          </a:p>
          <a:p>
            <a:r>
              <a:rPr lang="hr-HR" dirty="0" smtClean="0"/>
              <a:t>ZBOG TOGA SE TOPLI ZRAK DIŽE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ZATO SE BALONI PUNJENI VRUĆIM ZRAKOM DIŽU.</a:t>
            </a:r>
          </a:p>
          <a:p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46" y="4100975"/>
            <a:ext cx="2381250" cy="17907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149" y="4114095"/>
            <a:ext cx="2857500" cy="17907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862" y="4100975"/>
            <a:ext cx="261937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VISOKI TLAK ZRAKA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HLADNI ZRAK JE GUŠĆI I TEŽI.</a:t>
            </a:r>
          </a:p>
          <a:p>
            <a:r>
              <a:rPr lang="hr-HR" dirty="0" smtClean="0"/>
              <a:t>ZBOG TEŽINE STVARA SE PRITISAK NA POVRŠINU ZEMLJE PA JE TLAK ZRAKA VISOK.</a:t>
            </a:r>
          </a:p>
          <a:p>
            <a:r>
              <a:rPr lang="hr-HR" dirty="0" smtClean="0"/>
              <a:t>KAKO JE HLADNI ZRAK TEŽAK BALON TONE PREMA DNU.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624" y="3857135"/>
            <a:ext cx="4296728" cy="241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96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BAROMETAR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TLAK ZRAKA MJERIMO INSTRUMENTOM KOJI SE ZOVE BAROMETAR,</a:t>
            </a:r>
          </a:p>
          <a:p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456813"/>
            <a:ext cx="2162175" cy="21145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415" y="3456813"/>
            <a:ext cx="2228850" cy="21145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627" y="3456813"/>
            <a:ext cx="2619375" cy="201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85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CIKLONA I ANTICIKLONA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PODRUČJE VISOKOG TLAKA ZRAKA ZOVEMO ANTICIKLONA (A).</a:t>
            </a:r>
          </a:p>
          <a:p>
            <a:r>
              <a:rPr lang="hr-HR" dirty="0" smtClean="0"/>
              <a:t> </a:t>
            </a:r>
            <a:r>
              <a:rPr lang="hr-HR" dirty="0" smtClean="0"/>
              <a:t>VRIJEME JE STABILNO I VEDRO.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PODRUČJE </a:t>
            </a:r>
            <a:r>
              <a:rPr lang="hr-HR" dirty="0" smtClean="0"/>
              <a:t>NISKOG TLAKA ZRAKA NAZIVAMO CIKLONA (C</a:t>
            </a:r>
            <a:r>
              <a:rPr lang="hr-HR" dirty="0" smtClean="0"/>
              <a:t>).</a:t>
            </a:r>
          </a:p>
          <a:p>
            <a:r>
              <a:rPr lang="hr-HR" dirty="0"/>
              <a:t> POD UTJECAJEM CIKLONE VRIJEME JE NESTABILNO I VELIKA JE MOGUĆNOST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PADALINE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27" t="-1324" r="2327" b="1324"/>
          <a:stretch/>
        </p:blipFill>
        <p:spPr>
          <a:xfrm>
            <a:off x="6654627" y="119317"/>
            <a:ext cx="2619375" cy="1842134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77" y="2551557"/>
            <a:ext cx="2752725" cy="16573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706" y="524126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8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ODGOVORI NA SLIJEDEĆA PITANJA!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ČIME MJERIMO TEMPERATURU ZRAKA?</a:t>
            </a:r>
          </a:p>
          <a:p>
            <a:r>
              <a:rPr lang="hr-HR" dirty="0" smtClean="0"/>
              <a:t>2. </a:t>
            </a:r>
            <a:r>
              <a:rPr lang="hr-HR" dirty="0"/>
              <a:t>Č</a:t>
            </a:r>
            <a:r>
              <a:rPr lang="hr-HR" dirty="0" smtClean="0"/>
              <a:t>IME MJERIMO TLAK ZRAKA?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386" y="3476053"/>
            <a:ext cx="2705100" cy="16859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941" y="324745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4154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185</Words>
  <Application>Microsoft Office PowerPoint</Application>
  <PresentationFormat>Široki zaslon</PresentationFormat>
  <Paragraphs>37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Faseta</vt:lpstr>
      <vt:lpstr>TEMPERATURA ZRAKA  I TLAK ZRAKA</vt:lpstr>
      <vt:lpstr>TEPERATURA ZRAKA</vt:lpstr>
      <vt:lpstr>TLAK ZRAKA</vt:lpstr>
      <vt:lpstr>NISKI TLAK ZRAKA</vt:lpstr>
      <vt:lpstr>VISOKI TLAK ZRAKA</vt:lpstr>
      <vt:lpstr>BAROMETAR</vt:lpstr>
      <vt:lpstr>CIKLONA I ANTICIKLONA</vt:lpstr>
      <vt:lpstr>ODGOVORI NA SLIJEDEĆA PITANJA!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TEMPERATURA ZRAKA I TLAK ZRAKA</dc:title>
  <dc:creator>Kukas</dc:creator>
  <cp:lastModifiedBy>Kukas</cp:lastModifiedBy>
  <cp:revision>10</cp:revision>
  <dcterms:created xsi:type="dcterms:W3CDTF">2020-10-29T20:15:12Z</dcterms:created>
  <dcterms:modified xsi:type="dcterms:W3CDTF">2020-10-30T13:49:21Z</dcterms:modified>
</cp:coreProperties>
</file>