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6" r:id="rId3"/>
    <p:sldId id="257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9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40" d="100"/>
          <a:sy n="40" d="100"/>
        </p:scale>
        <p:origin x="-2318" y="-12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726AFDF-711B-43CC-A5B6-5959DD111286}" type="slidenum">
              <a:rPr lang="hr-HR" smtClean="0"/>
              <a:t>‹#›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75487EB-9DC8-4E6A-A7FC-B7FBACA9E776}" type="datetimeFigureOut">
              <a:rPr lang="hr-HR" smtClean="0"/>
              <a:t>30.10.2020.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2.pn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Dragi 7. </a:t>
            </a:r>
            <a:r>
              <a:rPr lang="hr-HR" dirty="0" smtClean="0"/>
              <a:t>b razred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hr-HR" dirty="0" smtClean="0"/>
              <a:t> U ovoj prezentaciji možete proučiti zanimljivosti o Gustavu Klimtu i njegovim djelima. Nakon toga nacrtajte/naslikajte Drvo života po uzoru na Klimta!</a:t>
            </a:r>
          </a:p>
          <a:p>
            <a:pPr marL="114300" indent="0">
              <a:buNone/>
            </a:pPr>
            <a:endParaRPr lang="hr-HR" dirty="0" smtClean="0"/>
          </a:p>
          <a:p>
            <a:pPr marL="114300" indent="0">
              <a:buNone/>
            </a:pPr>
            <a:r>
              <a:rPr lang="hr-HR" dirty="0" smtClean="0"/>
              <a:t>Sretno! </a:t>
            </a:r>
            <a:endParaRPr lang="hr-HR" dirty="0"/>
          </a:p>
        </p:txBody>
      </p:sp>
      <p:pic>
        <p:nvPicPr>
          <p:cNvPr id="5" name="Record (online-voice-record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2263" y="3822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99032" y="378703"/>
            <a:ext cx="4487780" cy="1006475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Uporabni predmeti-</a:t>
            </a:r>
            <a:r>
              <a:rPr lang="hr-HR" dirty="0" err="1" smtClean="0"/>
              <a:t>Klimt</a:t>
            </a:r>
            <a:r>
              <a:rPr lang="hr-HR" dirty="0" smtClean="0"/>
              <a:t> kao inspiracija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1" y="537243"/>
            <a:ext cx="3316538" cy="3316538"/>
          </a:xfrm>
          <a:ln w="5715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97" y="114908"/>
            <a:ext cx="2417282" cy="1933825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65" y="2048733"/>
            <a:ext cx="2906247" cy="217688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024" y="4455997"/>
            <a:ext cx="2358189" cy="2186132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14" y="2048733"/>
            <a:ext cx="3918930" cy="391893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1" y="4211052"/>
            <a:ext cx="4648214" cy="2324107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Record (online-voice-recorder.com) (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90125" y="628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7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ZADATAK (30.10. i 13.11 </a:t>
            </a:r>
            <a:r>
              <a:rPr lang="hr-HR" sz="2000" dirty="0" smtClean="0">
                <a:latin typeface="+mn-lt"/>
              </a:rPr>
              <a:t>( 6.11. Nemamo LK jer su praznici)</a:t>
            </a:r>
            <a:r>
              <a:rPr lang="hr-HR" dirty="0" smtClean="0"/>
              <a:t>)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 Nacrtajte Drvo života sa uvijenim granama poput Gustava Klimta. Ne zaboravite dodati </a:t>
            </a:r>
            <a:r>
              <a:rPr lang="hr-HR" b="1" dirty="0" smtClean="0"/>
              <a:t>jednu</a:t>
            </a:r>
            <a:r>
              <a:rPr lang="hr-HR" dirty="0" smtClean="0"/>
              <a:t> crnu pticu. Naučili smo da ona simbolizira smrt pa ćemo na taj način obilježiti dan Svih svetih. Možete crtati olovkom i zatim obojati sliku flomasterima ili bojicama. Ako kod kuće imate tempere ili vodene – slikajte njima! </a:t>
            </a:r>
          </a:p>
          <a:p>
            <a:r>
              <a:rPr lang="hr-HR" dirty="0" smtClean="0"/>
              <a:t>NE ZABORAVI!  Grane moraju biti spiralne i imati debljinu</a:t>
            </a:r>
          </a:p>
          <a:p>
            <a:pPr marL="11430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88" y="3402224"/>
            <a:ext cx="3642181" cy="316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35" y="3376861"/>
            <a:ext cx="3322315" cy="30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 (online-voice-recorder.com) (1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4988" y="539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3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18081" y="4633585"/>
            <a:ext cx="3697705" cy="577515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(1862.-1918.)</a:t>
            </a:r>
            <a:endParaRPr lang="hr-HR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0726" y="1117215"/>
            <a:ext cx="599317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GUSTAV KLIMT </a:t>
            </a:r>
            <a:endParaRPr lang="en-US" sz="8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Record (online-voice-record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0500" y="485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6168" y="401220"/>
            <a:ext cx="10471485" cy="1475705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- </a:t>
            </a:r>
            <a:r>
              <a:rPr lang="hr-HR" sz="3600" dirty="0" smtClean="0">
                <a:latin typeface="+mn-lt"/>
              </a:rPr>
              <a:t>austrijski slikar- tvorac nekih od najskupljih svjetskih djela, nikada se nije oženio i nikada nije naslikao niti jedan autoportret </a:t>
            </a:r>
            <a:endParaRPr lang="hr-HR" dirty="0">
              <a:latin typeface="+mn-lt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12" y="1975979"/>
            <a:ext cx="3067050" cy="3810000"/>
          </a:xfrm>
        </p:spPr>
      </p:pic>
      <p:sp>
        <p:nvSpPr>
          <p:cNvPr id="5" name="Pravokutnik 4"/>
          <p:cNvSpPr/>
          <p:nvPr/>
        </p:nvSpPr>
        <p:spPr>
          <a:xfrm>
            <a:off x="4371473" y="2359877"/>
            <a:ext cx="6745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 smtClean="0"/>
              <a:t>Reprodukcije njegovih djela danas su među najprodavanijima u svijetu.</a:t>
            </a:r>
          </a:p>
          <a:p>
            <a:endParaRPr lang="hr-HR" sz="3200" dirty="0"/>
          </a:p>
        </p:txBody>
      </p:sp>
      <p:sp>
        <p:nvSpPr>
          <p:cNvPr id="6" name="Pravokutnik 5"/>
          <p:cNvSpPr/>
          <p:nvPr/>
        </p:nvSpPr>
        <p:spPr>
          <a:xfrm>
            <a:off x="4371473" y="3247794"/>
            <a:ext cx="66253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 smtClean="0"/>
              <a:t>Žene u zlatu spadaju u najznačajnija djela njegovog stvaralaštva</a:t>
            </a:r>
            <a:endParaRPr lang="hr-HR" sz="3200" dirty="0"/>
          </a:p>
        </p:txBody>
      </p:sp>
      <p:pic>
        <p:nvPicPr>
          <p:cNvPr id="3" name="Record (online-voice-recorder.com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4188" y="5213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327232" y="365126"/>
            <a:ext cx="4026568" cy="46505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POLJUBAC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33137" y="0"/>
            <a:ext cx="5077326" cy="6788784"/>
          </a:xfrm>
          <a:prstGeom prst="rect">
            <a:avLst/>
          </a:prstGeo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Slika “Poljubac” (1907.-1908.)  vrhunac je </a:t>
            </a:r>
            <a:r>
              <a:rPr lang="hr-HR" dirty="0" err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Klimtove</a:t>
            </a:r>
            <a:r>
              <a:rPr lang="hr-HR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zlatne faze i njegovo najpoznatije djelo. </a:t>
            </a:r>
            <a:r>
              <a:rPr lang="hr-HR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Slika  </a:t>
            </a:r>
            <a:r>
              <a:rPr lang="hr-HR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prikazuje zagrljeni par u odjeći složene dekoracije. </a:t>
            </a:r>
            <a:r>
              <a:rPr lang="hr-HR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Slikana </a:t>
            </a:r>
            <a:r>
              <a:rPr lang="hr-HR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je tehnikom ulja na </a:t>
            </a:r>
            <a:r>
              <a:rPr lang="hr-HR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platnu i upotpunjena dodavanjem zlatnih </a:t>
            </a:r>
            <a:r>
              <a:rPr lang="hr-HR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listića. </a:t>
            </a:r>
            <a:endParaRPr lang="hr-HR" dirty="0"/>
          </a:p>
        </p:txBody>
      </p:sp>
      <p:pic>
        <p:nvPicPr>
          <p:cNvPr id="3" name="Record (online-voice-recorder.com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5325" y="5895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34725" y="401221"/>
            <a:ext cx="4327358" cy="101850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Portret Adele Bloch-Bauer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8" y="160590"/>
            <a:ext cx="6499130" cy="6507255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243010" y="1825625"/>
            <a:ext cx="4110789" cy="4351338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Jedno od najpoznatijih djela iz “zlatne faze” je portret </a:t>
            </a:r>
            <a:r>
              <a:rPr lang="hr-HR" i="1" dirty="0" smtClean="0"/>
              <a:t>Adele Bloch-Bauer</a:t>
            </a:r>
            <a:r>
              <a:rPr lang="hr-HR" dirty="0" smtClean="0"/>
              <a:t> nastao 1907. godine. To je bila ujedno i najskuplja slika na svijetu, kada je u njujorškoj Novoj galeriji prodana 2006. godine za 135 milijuna američkih dolara.</a:t>
            </a:r>
            <a:endParaRPr lang="hr-HR" dirty="0"/>
          </a:p>
        </p:txBody>
      </p:sp>
      <p:pic>
        <p:nvPicPr>
          <p:cNvPr id="3" name="Record (online-voice-recorder.com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4238" y="6054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14952" y="328523"/>
            <a:ext cx="5181600" cy="5515226"/>
          </a:xfrm>
        </p:spPr>
        <p:txBody>
          <a:bodyPr/>
          <a:lstStyle/>
          <a:p>
            <a:r>
              <a:rPr lang="hr-HR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Drvo zlatne jabuke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252663"/>
            <a:ext cx="5181600" cy="5924300"/>
          </a:xfrm>
        </p:spPr>
        <p:txBody>
          <a:bodyPr/>
          <a:lstStyle/>
          <a:p>
            <a:r>
              <a:rPr lang="hr-HR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Suncokret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1154625"/>
            <a:ext cx="4459636" cy="507287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663" y="1211018"/>
            <a:ext cx="3857000" cy="5418012"/>
          </a:xfrm>
          <a:prstGeom prst="rect">
            <a:avLst/>
          </a:prstGeom>
        </p:spPr>
      </p:pic>
      <p:pic>
        <p:nvPicPr>
          <p:cNvPr id="2" name="Record (online-voice-recorder.com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0783" y="3814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1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Drvo života- posljednji veliki zidni rad</a:t>
            </a:r>
            <a:endParaRPr lang="hr-HR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5" y="1268136"/>
            <a:ext cx="9407472" cy="5372637"/>
          </a:xfrm>
        </p:spPr>
      </p:pic>
      <p:pic>
        <p:nvPicPr>
          <p:cNvPr id="3" name="Record (online-voice-recorder.com) (6)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2136" y="12990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39326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7091" y="0"/>
            <a:ext cx="10160000" cy="1143000"/>
          </a:xfrm>
        </p:spPr>
        <p:txBody>
          <a:bodyPr/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sz="3200" dirty="0" smtClean="0"/>
              <a:t>-od mramora s ukrasima </a:t>
            </a:r>
            <a:r>
              <a:rPr lang="hr-HR" sz="3200" b="1" dirty="0" smtClean="0"/>
              <a:t>od zlata, emajla, mramora, bisera i poludragog kamena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/>
              <a:t> </a:t>
            </a:r>
            <a:r>
              <a:rPr lang="hr-HR" b="1" dirty="0"/>
              <a:t>Ž</a:t>
            </a:r>
            <a:r>
              <a:rPr lang="hr-HR" b="1" dirty="0" smtClean="0"/>
              <a:t>enska figura </a:t>
            </a:r>
            <a:r>
              <a:rPr lang="hr-HR" b="1" i="1" dirty="0" smtClean="0"/>
              <a:t>Iščekivanje</a:t>
            </a:r>
            <a:r>
              <a:rPr lang="hr-HR" b="1" dirty="0" smtClean="0"/>
              <a:t>, Drvo života i zagrljeni par </a:t>
            </a:r>
            <a:r>
              <a:rPr lang="hr-HR" b="1" i="1" dirty="0" smtClean="0"/>
              <a:t>Ispunjenje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25" y="2555720"/>
            <a:ext cx="7969163" cy="365614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49831" y="1991532"/>
            <a:ext cx="542440" cy="4417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951708" y="1991532"/>
            <a:ext cx="0" cy="3642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144359" y="1991532"/>
            <a:ext cx="0" cy="4417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 (online-voice-recorder.com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0150" y="5076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5775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04247" y="3025839"/>
            <a:ext cx="10515600" cy="3554079"/>
          </a:xfrm>
        </p:spPr>
        <p:txBody>
          <a:bodyPr>
            <a:normAutofit/>
          </a:bodyPr>
          <a:lstStyle/>
          <a:p>
            <a:r>
              <a:rPr lang="hr-HR" b="1" i="1" dirty="0" smtClean="0"/>
              <a:t>Drvo života</a:t>
            </a:r>
            <a:r>
              <a:rPr lang="hr-HR" dirty="0" smtClean="0"/>
              <a:t>, s ukrasnim uvijenim granama, predstavlja centralni motiv. Uvijene grane stvaraju simboliku ukazujući na trajnost života. Grane se uvijaju  i zaokreću, stvaraju klupko jakih grana, dugih loza i osjetljivih niti kao izraz složenosti života.</a:t>
            </a:r>
          </a:p>
          <a:p>
            <a:r>
              <a:rPr lang="hr-HR" dirty="0" smtClean="0"/>
              <a:t>Kako grane dosežu nebo, drvo života je ukorijenjeno duboko ispod zemlje, stvarajući tako </a:t>
            </a:r>
            <a:r>
              <a:rPr lang="hr-HR" b="1" dirty="0" smtClean="0"/>
              <a:t>vezu između nebesa i zemlje</a:t>
            </a:r>
            <a:r>
              <a:rPr lang="hr-HR" dirty="0" smtClean="0"/>
              <a:t>.</a:t>
            </a:r>
          </a:p>
          <a:p>
            <a:r>
              <a:rPr lang="hr-HR" dirty="0" smtClean="0"/>
              <a:t>jedini </a:t>
            </a:r>
            <a:r>
              <a:rPr lang="hr-HR" b="1" dirty="0" smtClean="0"/>
              <a:t>crni lik-ptica</a:t>
            </a:r>
            <a:r>
              <a:rPr lang="hr-HR" dirty="0" smtClean="0"/>
              <a:t> odvlači pažnju s centralnog dijela slike. Ona je podsjetnik da sve što ima svoj početak ima i svoj kraj jer je crna ptica </a:t>
            </a:r>
            <a:r>
              <a:rPr lang="hr-HR" b="1" dirty="0" smtClean="0"/>
              <a:t>simbol smrti</a:t>
            </a:r>
            <a:r>
              <a:rPr lang="hr-HR" dirty="0" smtClean="0"/>
              <a:t> u mnogim kulturama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5" y="193729"/>
            <a:ext cx="7100952" cy="2828440"/>
          </a:xfrm>
          <a:prstGeom prst="rect">
            <a:avLst/>
          </a:prstGeom>
        </p:spPr>
      </p:pic>
      <p:pic>
        <p:nvPicPr>
          <p:cNvPr id="5" name="Record (online-voice-recorder.com) (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8463" y="5895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234</TotalTime>
  <Words>306</Words>
  <Application>Microsoft Office PowerPoint</Application>
  <PresentationFormat>Custom</PresentationFormat>
  <Paragraphs>25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Adjacency</vt:lpstr>
      <vt:lpstr>Dragi 7. b razred </vt:lpstr>
      <vt:lpstr>PowerPoint Presentation</vt:lpstr>
      <vt:lpstr>- austrijski slikar- tvorac nekih od najskupljih svjetskih djela, nikada se nije oženio i nikada nije naslikao niti jedan autoportret </vt:lpstr>
      <vt:lpstr>POLJUBAC</vt:lpstr>
      <vt:lpstr>Portret Adele Bloch-Bauer</vt:lpstr>
      <vt:lpstr>PowerPoint Presentation</vt:lpstr>
      <vt:lpstr>Drvo života- posljednji veliki zidni rad</vt:lpstr>
      <vt:lpstr> -od mramora s ukrasima od zlata, emajla, mramora, bisera i poludragog kamena</vt:lpstr>
      <vt:lpstr>PowerPoint Presentation</vt:lpstr>
      <vt:lpstr>Uporabni predmeti-Klimt kao inspiracija</vt:lpstr>
      <vt:lpstr>ZADATAK (30.10. i 13.11 ( 6.11. Nemamo LK jer su praznici))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Gustav Klimt</dc:title>
  <dc:creator>Windows User</dc:creator>
  <cp:lastModifiedBy>tinc</cp:lastModifiedBy>
  <cp:revision>17</cp:revision>
  <dcterms:created xsi:type="dcterms:W3CDTF">2019-01-02T10:19:21Z</dcterms:created>
  <dcterms:modified xsi:type="dcterms:W3CDTF">2020-10-30T16:34:22Z</dcterms:modified>
</cp:coreProperties>
</file>