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3" r:id="rId6"/>
    <p:sldId id="262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73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278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26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7142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8028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9652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4098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90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978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168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196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02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585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655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62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905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60000"/>
                <a:lumOff val="40000"/>
              </a:schemeClr>
            </a:gs>
            <a:gs pos="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5A0E-FF5C-4B94-95D8-734753DA40E6}" type="datetimeFigureOut">
              <a:rPr lang="hr-HR" smtClean="0"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BF0351-58F7-4DA4-9174-862EF10E33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944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80725" y="2375115"/>
            <a:ext cx="9602787" cy="2262781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Komunikacija:</a:t>
            </a:r>
            <a:br>
              <a:rPr lang="hr-H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VJEŽBE ZA RAZVOJ GOVORA</a:t>
            </a:r>
            <a:endParaRPr lang="hr-H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4777378"/>
            <a:ext cx="9602787" cy="1824899"/>
          </a:xfrm>
        </p:spPr>
        <p:txBody>
          <a:bodyPr>
            <a:normAutofit fontScale="92500" lnSpcReduction="20000"/>
          </a:bodyPr>
          <a:lstStyle/>
          <a:p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Upoznavanje pojmova iz svakodnevnog života </a:t>
            </a:r>
          </a:p>
          <a:p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(slike, simboli, stvarni predmeti, pojave)</a:t>
            </a: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Marina Klasić, </a:t>
            </a:r>
            <a:r>
              <a:rPr lang="hr-H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mag.rehab.educ</a:t>
            </a: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54982" y="0"/>
            <a:ext cx="6028841" cy="38745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Centar za odgoj i obrazovanje Krapinske Toplice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834152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9487" y="593113"/>
            <a:ext cx="8911687" cy="1280890"/>
          </a:xfrm>
        </p:spPr>
        <p:txBody>
          <a:bodyPr/>
          <a:lstStyle/>
          <a:p>
            <a:r>
              <a:rPr lang="hr-HR" b="1" dirty="0" smtClean="0"/>
              <a:t>UPUTE ZA RODITELJE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968285" y="1901124"/>
            <a:ext cx="4934791" cy="4530673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Djetetu imenujte i opišite predmete i pojave koje se nalaze na slikama (koristite rečenice napisane pokraj slika ili vlastite rečenice.</a:t>
            </a:r>
          </a:p>
          <a:p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Ovisno o tehnologiji koju koristite, potaknite dijete da promijeni slajd (klik mišem, tipkom na tipkovnici, dodir prstom na mobitelu/tabletu. Ukoliko je potrebno, uhvatite djetetovu ruku i učinite to zajedno.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7191213" y="1921790"/>
            <a:ext cx="4313397" cy="4293030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 neke slike su audio zapisi određenih pojava koje slikom na ikonu zvučnika pustite djetetu da čuje.</a:t>
            </a:r>
          </a:p>
          <a:p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Djetetu dajte dovoljno vremena da usmjeri svoj pogled na pojave i da osluškuje zvukove. Koristite pokazne geste o pokažite djetetu imenovane pojave i predmete kako biste privukli njegovu pažnju.</a:t>
            </a: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5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untforcebeating.com/images/kak-narisovat-derevo-s-padayushimi-listyami_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303" y="0"/>
            <a:ext cx="7501835" cy="56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jeni pravokutnik 1"/>
          <p:cNvSpPr/>
          <p:nvPr/>
        </p:nvSpPr>
        <p:spPr>
          <a:xfrm>
            <a:off x="3146156" y="5602637"/>
            <a:ext cx="6431796" cy="125536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JESEN PADA LIŠĆE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153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>
                <a:lumMod val="60000"/>
                <a:lumOff val="40000"/>
              </a:schemeClr>
            </a:gs>
            <a:gs pos="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REMENSKA PROGNOZA | Interactive Worksheet by Marija Konsuo | Wizer.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58" y="-660448"/>
            <a:ext cx="7407598" cy="73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jeni pravokutnik 1"/>
          <p:cNvSpPr/>
          <p:nvPr/>
        </p:nvSpPr>
        <p:spPr>
          <a:xfrm>
            <a:off x="7408190" y="6245816"/>
            <a:ext cx="4783810" cy="612184"/>
          </a:xfrm>
          <a:prstGeom prst="roundRect">
            <a:avLst/>
          </a:prstGeom>
          <a:gradFill>
            <a:gsLst>
              <a:gs pos="100000">
                <a:srgbClr val="EFD989"/>
              </a:gs>
              <a:gs pos="92000">
                <a:srgbClr val="00B0F0"/>
              </a:gs>
            </a:gsLst>
            <a:path path="circle">
              <a:fillToRect l="50000" t="50000"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NEKAD PADA KIŠA.</a:t>
            </a:r>
            <a:endParaRPr lang="hr-H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Zvuk kiše - Smirujući zvuk kiš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4965" y="3217190"/>
            <a:ext cx="2191719" cy="21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82" y="0"/>
            <a:ext cx="5532866" cy="5892503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3502616" y="5966846"/>
            <a:ext cx="5393411" cy="6819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POTREBNE SU NAM GUMENE ČIZMICE.</a:t>
            </a:r>
            <a:endParaRPr lang="hr-H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ld Outside Cartoon Baby Its clipart free imag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0"/>
            <a:ext cx="586740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jeni pravokutnik 1"/>
          <p:cNvSpPr/>
          <p:nvPr/>
        </p:nvSpPr>
        <p:spPr>
          <a:xfrm>
            <a:off x="3781586" y="5997845"/>
            <a:ext cx="4432516" cy="86015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VANI JE HLADNIJE.</a:t>
            </a:r>
            <a:endParaRPr lang="hr-H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jetar - Home | Facebook"/>
          <p:cNvSpPr>
            <a:spLocks noChangeAspect="1" noChangeArrowheads="1"/>
          </p:cNvSpPr>
          <p:nvPr/>
        </p:nvSpPr>
        <p:spPr bwMode="auto">
          <a:xfrm>
            <a:off x="310558" y="-128964"/>
            <a:ext cx="9251896" cy="92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94" y="201478"/>
            <a:ext cx="8744391" cy="5362414"/>
          </a:xfrm>
          <a:prstGeom prst="rect">
            <a:avLst/>
          </a:prstGeom>
        </p:spPr>
      </p:pic>
      <p:sp>
        <p:nvSpPr>
          <p:cNvPr id="7" name="Zaobljeni pravokutnik 6"/>
          <p:cNvSpPr/>
          <p:nvPr/>
        </p:nvSpPr>
        <p:spPr>
          <a:xfrm>
            <a:off x="2014780" y="5811864"/>
            <a:ext cx="4835473" cy="5889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NEKAD VJETAR PUŠE.</a:t>
            </a:r>
            <a:endParaRPr lang="hr-H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jet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32923" y="58364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jeverice - najslađi foto modeli i čuvari prirode | Magazin | Ljubim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83" y="154983"/>
            <a:ext cx="5264258" cy="394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ež zimi. Kako se jež priprema za zi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7" y="3817748"/>
            <a:ext cx="4974956" cy="304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jeni pravokutnik 2"/>
          <p:cNvSpPr/>
          <p:nvPr/>
        </p:nvSpPr>
        <p:spPr>
          <a:xfrm>
            <a:off x="6659104" y="4525505"/>
            <a:ext cx="5532896" cy="1890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ŽIVOTINJE SE SPREMAJU NA ZIMSKI SAN.</a:t>
            </a: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0" name="Picture 14" descr="Napad pomahnitalog medvjeda u Gorskom kotaru: &amp;#39;Imao sam otvoren prozor, on  me grizao&amp;#39; - Večernji.h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6" y="0"/>
            <a:ext cx="5486400" cy="367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3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mile Animated Gif - ClipArt Bes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09" y="727128"/>
            <a:ext cx="6593669" cy="49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Crvena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liječno stakl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</TotalTime>
  <Words>164</Words>
  <Application>Microsoft Office PowerPoint</Application>
  <PresentationFormat>Široki zaslon</PresentationFormat>
  <Paragraphs>19</Paragraphs>
  <Slides>9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Pramen</vt:lpstr>
      <vt:lpstr>Komunikacija: VJEŽBE ZA RAZVOJ GOVORA</vt:lpstr>
      <vt:lpstr>UPUTE ZA RODITELJE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Vježbe za razvoj govora</dc:title>
  <dc:creator>Korisnik</dc:creator>
  <cp:lastModifiedBy>Korisnik</cp:lastModifiedBy>
  <cp:revision>11</cp:revision>
  <dcterms:created xsi:type="dcterms:W3CDTF">2021-11-03T16:06:42Z</dcterms:created>
  <dcterms:modified xsi:type="dcterms:W3CDTF">2021-11-03T19:04:10Z</dcterms:modified>
</cp:coreProperties>
</file>