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38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50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64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81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64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21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68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1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12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71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89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43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0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94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02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72B4-7114-4935-81D3-0EE0AFE68762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F25CBA-931C-43D2-A8CD-311FB9261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6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4177" y="575732"/>
            <a:ext cx="9144000" cy="2087563"/>
          </a:xfrm>
        </p:spPr>
        <p:txBody>
          <a:bodyPr/>
          <a:lstStyle/>
          <a:p>
            <a:r>
              <a:rPr lang="hr-HR" dirty="0" smtClean="0"/>
              <a:t>ČUVANJE ŠUMA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104444"/>
            <a:ext cx="9144000" cy="215335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9" y="3104444"/>
            <a:ext cx="5091289" cy="29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0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91" y="103487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6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Kukas\Desktop\znaaj-i-zatita-uma-28-63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C:\Users\Kukas\Desktop\znaaj-i-zatita-uma-28-63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6" descr="C:\Users\Kukas\Desktop\znaaj-i-zatita-uma-28-638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837" y="1034873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ŠUME UGROŽAVA: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UTJECAJ KLIMATSKIH PROMJENA</a:t>
            </a:r>
          </a:p>
          <a:p>
            <a:r>
              <a:rPr lang="hr-HR" dirty="0" smtClean="0"/>
              <a:t>GLOBALNO ZAGRIJAVANJE</a:t>
            </a:r>
          </a:p>
          <a:p>
            <a:r>
              <a:rPr lang="hr-HR" dirty="0" smtClean="0"/>
              <a:t>SJEČA ŠUME</a:t>
            </a:r>
          </a:p>
          <a:p>
            <a:r>
              <a:rPr lang="hr-HR" dirty="0" smtClean="0"/>
              <a:t>POŽARI</a:t>
            </a:r>
          </a:p>
          <a:p>
            <a:r>
              <a:rPr lang="hr-HR" dirty="0" smtClean="0"/>
              <a:t>KISELE KIŠE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4" y="1715911"/>
            <a:ext cx="3032303" cy="25399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23701"/>
            <a:ext cx="370275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ZAŠTITI ŠUME?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SPRIJEČITI ILEGALNU SJEČU ŠUMA</a:t>
            </a:r>
          </a:p>
          <a:p>
            <a:r>
              <a:rPr lang="hr-HR" dirty="0" smtClean="0"/>
              <a:t>SMANJENJE EMISIJE ŠTETNIH TVARI</a:t>
            </a:r>
          </a:p>
          <a:p>
            <a:r>
              <a:rPr lang="hr-HR" dirty="0" smtClean="0"/>
              <a:t>ZAŠTITA OD POŽARA</a:t>
            </a:r>
          </a:p>
          <a:p>
            <a:r>
              <a:rPr lang="hr-HR" dirty="0" smtClean="0"/>
              <a:t>POŠUMLJAVANJE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33" y="1701448"/>
            <a:ext cx="2686933" cy="39317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1" y="410097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RIJEŠITI ZADANE NASTAVNE LISTIĆE!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806222"/>
            <a:ext cx="6649156" cy="4346221"/>
          </a:xfrm>
        </p:spPr>
      </p:pic>
    </p:spTree>
    <p:extLst>
      <p:ext uri="{BB962C8B-B14F-4D97-AF65-F5344CB8AC3E}">
        <p14:creationId xmlns:p14="http://schemas.microsoft.com/office/powerpoint/2010/main" val="143045025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36</Words>
  <Application>Microsoft Office PowerPoint</Application>
  <PresentationFormat>Široki zaslon</PresentationFormat>
  <Paragraphs>13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Faseta</vt:lpstr>
      <vt:lpstr>ČUVANJE ŠUMA</vt:lpstr>
      <vt:lpstr>PowerPointova prezentacija</vt:lpstr>
      <vt:lpstr>PowerPointova prezentacija</vt:lpstr>
      <vt:lpstr>ŠUME UGROŽAVA:</vt:lpstr>
      <vt:lpstr>KAKO ZAŠTITI ŠUME?</vt:lpstr>
      <vt:lpstr>RIJEŠITI ZADANE NASTAVNE LISTIĆE!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ČUVANJE ŠUMA</dc:title>
  <dc:creator>Kukas</dc:creator>
  <cp:lastModifiedBy>Kukas</cp:lastModifiedBy>
  <cp:revision>5</cp:revision>
  <dcterms:created xsi:type="dcterms:W3CDTF">2021-11-02T19:18:06Z</dcterms:created>
  <dcterms:modified xsi:type="dcterms:W3CDTF">2021-11-02T19:33:37Z</dcterms:modified>
</cp:coreProperties>
</file>