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E65A-18CC-4364-AFFC-712BE5F69495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427CF-DC7B-4020-B00C-C75AEAD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27CF-DC7B-4020-B00C-C75AEAD49E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5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1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5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6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1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1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22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38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8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5C3C-95E6-4B2D-B001-C65FC8DBCA64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3F3D3D-A46F-4203-BD45-15DD023803E7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2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A94E61-A2E9-43DB-A612-F416F4698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BROJ I KOLIČINA DO 5</a:t>
            </a:r>
            <a:br>
              <a:rPr lang="hr-HR"/>
            </a:br>
            <a:r>
              <a:rPr lang="hr-HR"/>
              <a:t>PONAVLJANJE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85A629-DAD6-4E56-9EF6-ADD6D22FB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IZRADILA: Valentina Cerovečki, mag.rehab.educ.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251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6ED6E-C0D9-469F-B401-C88E7EE2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83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Klikni točan broj!</a:t>
            </a:r>
            <a:br>
              <a:rPr lang="hr-HR" dirty="0"/>
            </a:b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E9EB796-2851-4F80-826B-E52FDDE4EC30}"/>
              </a:ext>
            </a:extLst>
          </p:cNvPr>
          <p:cNvSpPr/>
          <p:nvPr/>
        </p:nvSpPr>
        <p:spPr>
          <a:xfrm>
            <a:off x="9013013" y="1722402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3F3FAE-F8B8-4D2E-BA26-1E2B3C810103}"/>
              </a:ext>
            </a:extLst>
          </p:cNvPr>
          <p:cNvSpPr/>
          <p:nvPr/>
        </p:nvSpPr>
        <p:spPr>
          <a:xfrm>
            <a:off x="9013013" y="3989837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Slika 7" descr="Slika na kojoj se prikazuje tekst, iPod, kotač, CD&#10;&#10;Opis je automatski generiran">
            <a:extLst>
              <a:ext uri="{FF2B5EF4-FFF2-40B4-BE49-F238E27FC236}">
                <a16:creationId xmlns:a16="http://schemas.microsoft.com/office/drawing/2014/main" id="{ED387BE2-BAFE-4DD3-AB2A-CEC11A1E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2033446"/>
            <a:ext cx="3691984" cy="1956391"/>
          </a:xfrm>
          <a:prstGeom prst="rect">
            <a:avLst/>
          </a:prstGeom>
        </p:spPr>
      </p:pic>
      <p:pic>
        <p:nvPicPr>
          <p:cNvPr id="17" name="Slika 16" descr="Slika na kojoj se prikazuje tekst, iPod, kotač, CD&#10;&#10;Opis je automatski generiran">
            <a:extLst>
              <a:ext uri="{FF2B5EF4-FFF2-40B4-BE49-F238E27FC236}">
                <a16:creationId xmlns:a16="http://schemas.microsoft.com/office/drawing/2014/main" id="{E495191F-0DEC-4E79-B383-F6F34F777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16" y="2700597"/>
            <a:ext cx="3691984" cy="1956391"/>
          </a:xfrm>
          <a:prstGeom prst="rect">
            <a:avLst/>
          </a:prstGeom>
        </p:spPr>
      </p:pic>
      <p:pic>
        <p:nvPicPr>
          <p:cNvPr id="18" name="Slika 17" descr="Slika na kojoj se prikazuje tekst, iPod, kotač, CD&#10;&#10;Opis je automatski generiran">
            <a:extLst>
              <a:ext uri="{FF2B5EF4-FFF2-40B4-BE49-F238E27FC236}">
                <a16:creationId xmlns:a16="http://schemas.microsoft.com/office/drawing/2014/main" id="{677A4FBF-64D7-49B0-85FC-9BA1A968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3994118"/>
            <a:ext cx="3691984" cy="19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3892-EF20-4848-B692-FF6748FF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točan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A7526-419C-414C-B65D-D36CB5920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1" y="2032530"/>
            <a:ext cx="3261322" cy="1727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24855-BFF5-4EB8-8541-8A576813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143" y="3134034"/>
            <a:ext cx="3261319" cy="172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BF451-AD4B-4838-B847-6240710D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1" y="4169188"/>
            <a:ext cx="3152931" cy="1670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BA52DD-BD4E-4C25-B89E-0CE2E43A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839" y="2520498"/>
            <a:ext cx="1414395" cy="2341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21241-0A19-48AC-841F-E80D306E4F4A}"/>
              </a:ext>
            </a:extLst>
          </p:cNvPr>
          <p:cNvSpPr/>
          <p:nvPr/>
        </p:nvSpPr>
        <p:spPr>
          <a:xfrm>
            <a:off x="9011708" y="2645574"/>
            <a:ext cx="97265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FF910-2FEF-4833-9393-9F7A4079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560" y="4006028"/>
            <a:ext cx="1388478" cy="19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6ED6E-C0D9-469F-B401-C88E7EE2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83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Klikni točan broj!</a:t>
            </a:r>
            <a:br>
              <a:rPr lang="hr-HR" dirty="0"/>
            </a:b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E9EB796-2851-4F80-826B-E52FDDE4EC30}"/>
              </a:ext>
            </a:extLst>
          </p:cNvPr>
          <p:cNvSpPr/>
          <p:nvPr/>
        </p:nvSpPr>
        <p:spPr>
          <a:xfrm>
            <a:off x="9013013" y="1722402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3F3FAE-F8B8-4D2E-BA26-1E2B3C810103}"/>
              </a:ext>
            </a:extLst>
          </p:cNvPr>
          <p:cNvSpPr/>
          <p:nvPr/>
        </p:nvSpPr>
        <p:spPr>
          <a:xfrm>
            <a:off x="9013013" y="3989837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" name="Slika 17" descr="Slika na kojoj se prikazuje tekst, iPod, kotač, CD&#10;&#10;Opis je automatski generiran">
            <a:extLst>
              <a:ext uri="{FF2B5EF4-FFF2-40B4-BE49-F238E27FC236}">
                <a16:creationId xmlns:a16="http://schemas.microsoft.com/office/drawing/2014/main" id="{677A4FBF-64D7-49B0-85FC-9BA1A968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2062687"/>
            <a:ext cx="3691984" cy="1956391"/>
          </a:xfrm>
          <a:prstGeom prst="rect">
            <a:avLst/>
          </a:prstGeom>
        </p:spPr>
      </p:pic>
      <p:pic>
        <p:nvPicPr>
          <p:cNvPr id="12" name="Slika 11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9D845905-8BFA-4CA1-B090-D36D86F42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12" y="3777790"/>
            <a:ext cx="3535369" cy="23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AF7A-5832-4A98-9C27-24B898C3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točan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83258-F31B-47BF-9F91-CC7E8531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2" y="2015793"/>
            <a:ext cx="3694496" cy="1956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633A26-7258-40A4-B6EA-F0B7CEB4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230" y="3675835"/>
            <a:ext cx="3535986" cy="2377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5E8B57-CF15-4866-BCA4-505760FDB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691" y="2505301"/>
            <a:ext cx="1675021" cy="23410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E30049-C5D8-4D19-83B0-1060317CF88C}"/>
              </a:ext>
            </a:extLst>
          </p:cNvPr>
          <p:cNvSpPr/>
          <p:nvPr/>
        </p:nvSpPr>
        <p:spPr>
          <a:xfrm>
            <a:off x="7974439" y="250530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BF077A-51B1-42E2-8644-6728DF770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368" y="3972779"/>
            <a:ext cx="1466685" cy="21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6ED6E-C0D9-469F-B401-C88E7EE2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83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Klikni točan broj!</a:t>
            </a:r>
            <a:br>
              <a:rPr lang="hr-HR" dirty="0"/>
            </a:b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E9EB796-2851-4F80-826B-E52FDDE4EC30}"/>
              </a:ext>
            </a:extLst>
          </p:cNvPr>
          <p:cNvSpPr/>
          <p:nvPr/>
        </p:nvSpPr>
        <p:spPr>
          <a:xfrm>
            <a:off x="9013013" y="1722402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3F3FAE-F8B8-4D2E-BA26-1E2B3C810103}"/>
              </a:ext>
            </a:extLst>
          </p:cNvPr>
          <p:cNvSpPr/>
          <p:nvPr/>
        </p:nvSpPr>
        <p:spPr>
          <a:xfrm>
            <a:off x="9013013" y="3989837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C3142C-6834-4985-B0DF-017895B5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4" y="2700597"/>
            <a:ext cx="2153242" cy="30276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A2F0482-8A86-4F41-903B-370CE9860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2736" y="1915160"/>
            <a:ext cx="2153242" cy="302768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C310080-4D5F-47AB-8316-8CAA9369E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2758" y="2821155"/>
            <a:ext cx="2153242" cy="30276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AA53821-E870-4843-8FFD-F62557F5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370" y="2053193"/>
            <a:ext cx="2153242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8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176D-708E-4217-B006-0AAA096B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točan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9A8B1-48A1-490E-882D-B185F4A3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449" y="3232516"/>
            <a:ext cx="2053106" cy="2890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B33FE4-FE0D-4CF9-9D42-8F26F5D3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80" y="2527737"/>
            <a:ext cx="2053105" cy="2890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746E6-3204-48C7-9983-E2F896DC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162847"/>
            <a:ext cx="2053106" cy="2890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B6751-1BC2-4CAA-8154-79219218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791" y="2308615"/>
            <a:ext cx="2053106" cy="2890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8ACB56-980C-4309-AFCA-CE5E82DD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07" y="2663180"/>
            <a:ext cx="1635339" cy="2341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17DCEE-69E3-4EAC-BBEA-9D1D534FADDB}"/>
              </a:ext>
            </a:extLst>
          </p:cNvPr>
          <p:cNvSpPr/>
          <p:nvPr/>
        </p:nvSpPr>
        <p:spPr>
          <a:xfrm>
            <a:off x="9171596" y="264593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9BAC0A-5FC7-475A-9D64-4263322EC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215" y="3973053"/>
            <a:ext cx="1541662" cy="22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6ED6E-C0D9-469F-B401-C88E7EE2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83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Klikni točan broj!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6CF6DBC-64A2-4EA8-8B73-44BAE61B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80" y="2052733"/>
            <a:ext cx="2985432" cy="4000747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E9EB796-2851-4F80-826B-E52FDDE4EC30}"/>
              </a:ext>
            </a:extLst>
          </p:cNvPr>
          <p:cNvSpPr/>
          <p:nvPr/>
        </p:nvSpPr>
        <p:spPr>
          <a:xfrm>
            <a:off x="7049386" y="2626241"/>
            <a:ext cx="1749840" cy="212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hr-HR" sz="1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3F3FAE-F8B8-4D2E-BA26-1E2B3C810103}"/>
              </a:ext>
            </a:extLst>
          </p:cNvPr>
          <p:cNvSpPr/>
          <p:nvPr/>
        </p:nvSpPr>
        <p:spPr>
          <a:xfrm>
            <a:off x="9532624" y="2626240"/>
            <a:ext cx="1522230" cy="212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154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C544-9223-4E2D-A44A-74703956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točan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92DCF-6829-4C3C-9E5C-F9C485B5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49" y="2054158"/>
            <a:ext cx="2987299" cy="3999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16EC8-316C-4453-B210-8B466BA65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974" y="1212912"/>
            <a:ext cx="3916622" cy="4432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613E8-1EE0-4C3E-9C12-AEB70F7A0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020" y="3587599"/>
            <a:ext cx="1714968" cy="24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6ED6E-C0D9-469F-B401-C88E7EE2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83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Klikni točan broj!</a:t>
            </a:r>
            <a:br>
              <a:rPr lang="hr-HR" dirty="0"/>
            </a:b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E9EB796-2851-4F80-826B-E52FDDE4EC30}"/>
              </a:ext>
            </a:extLst>
          </p:cNvPr>
          <p:cNvSpPr/>
          <p:nvPr/>
        </p:nvSpPr>
        <p:spPr>
          <a:xfrm>
            <a:off x="7049386" y="2626241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3F3FAE-F8B8-4D2E-BA26-1E2B3C810103}"/>
              </a:ext>
            </a:extLst>
          </p:cNvPr>
          <p:cNvSpPr/>
          <p:nvPr/>
        </p:nvSpPr>
        <p:spPr>
          <a:xfrm>
            <a:off x="9532624" y="2626240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0491F99-98FE-4B82-A5B8-0AF60B758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84" y="2089119"/>
            <a:ext cx="3412840" cy="33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66F8-1675-4574-85EA-214065EF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točan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3BCD3-FF3D-442F-8F74-26F29F432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65" y="2201895"/>
            <a:ext cx="3522134" cy="34302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5722FD-A9A4-4A09-A791-20BF46817679}"/>
              </a:ext>
            </a:extLst>
          </p:cNvPr>
          <p:cNvSpPr/>
          <p:nvPr/>
        </p:nvSpPr>
        <p:spPr>
          <a:xfrm>
            <a:off x="6998158" y="2413854"/>
            <a:ext cx="1633928" cy="224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FF2AB2-E596-4FB7-971D-23E37A19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712" y="1678110"/>
            <a:ext cx="3744820" cy="4477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AFA924-663D-4F1E-A2CD-E94E23E0E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202" y="3770142"/>
            <a:ext cx="1659231" cy="23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6ED6E-C0D9-469F-B401-C88E7EE2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83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Klikni točan broj!</a:t>
            </a:r>
            <a:br>
              <a:rPr lang="hr-HR" dirty="0"/>
            </a:b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E9EB796-2851-4F80-826B-E52FDDE4EC30}"/>
              </a:ext>
            </a:extLst>
          </p:cNvPr>
          <p:cNvSpPr/>
          <p:nvPr/>
        </p:nvSpPr>
        <p:spPr>
          <a:xfrm>
            <a:off x="9013013" y="1931618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3F3FAE-F8B8-4D2E-BA26-1E2B3C810103}"/>
              </a:ext>
            </a:extLst>
          </p:cNvPr>
          <p:cNvSpPr/>
          <p:nvPr/>
        </p:nvSpPr>
        <p:spPr>
          <a:xfrm>
            <a:off x="9013013" y="3989837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AADEFBB7-4FA7-43EB-910F-3679334C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" y="2410578"/>
            <a:ext cx="2130069" cy="1434247"/>
          </a:xfrm>
          <a:prstGeom prst="rect">
            <a:avLst/>
          </a:prstGeom>
        </p:spPr>
      </p:pic>
      <p:pic>
        <p:nvPicPr>
          <p:cNvPr id="12" name="Slika 11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34D1A42E-B7E8-4221-B0CE-0C2F0A2B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40" y="3989837"/>
            <a:ext cx="2130069" cy="1434247"/>
          </a:xfrm>
          <a:prstGeom prst="rect">
            <a:avLst/>
          </a:prstGeom>
        </p:spPr>
      </p:pic>
      <p:pic>
        <p:nvPicPr>
          <p:cNvPr id="13" name="Slika 12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193A4387-082D-476D-A8F3-DC9E8FCB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1" y="3888009"/>
            <a:ext cx="2130069" cy="1434247"/>
          </a:xfrm>
          <a:prstGeom prst="rect">
            <a:avLst/>
          </a:prstGeom>
        </p:spPr>
      </p:pic>
      <p:pic>
        <p:nvPicPr>
          <p:cNvPr id="14" name="Slika 13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96F5362C-5705-430B-A7A8-ECB5742F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41" y="2410577"/>
            <a:ext cx="2130069" cy="1434247"/>
          </a:xfrm>
          <a:prstGeom prst="rect">
            <a:avLst/>
          </a:prstGeom>
        </p:spPr>
      </p:pic>
      <p:pic>
        <p:nvPicPr>
          <p:cNvPr id="15" name="Slika 1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A49FD41C-2FAB-4253-9659-E6012C2C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31" y="3250801"/>
            <a:ext cx="2130069" cy="1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5E54-3CC0-4CB1-BA4C-4D4F24A2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točan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7CA42-C085-4B1D-994D-9C47D9DE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09" y="3176731"/>
            <a:ext cx="2127688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3BE61A-2074-4B52-897E-23EAECE3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96" y="2357881"/>
            <a:ext cx="2127688" cy="143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ACDCE4-B999-4320-925A-4764C5513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96" y="4283331"/>
            <a:ext cx="2127688" cy="143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18C20-A5DC-4466-BBEE-AA69F5E1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18" y="4284856"/>
            <a:ext cx="2127688" cy="1438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8E669-161F-4FEE-B2B4-537901F6C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84" y="2447418"/>
            <a:ext cx="2127688" cy="1438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829361-4CF8-42EF-B35F-96A404E783D4}"/>
              </a:ext>
            </a:extLst>
          </p:cNvPr>
          <p:cNvSpPr/>
          <p:nvPr/>
        </p:nvSpPr>
        <p:spPr>
          <a:xfrm>
            <a:off x="9009089" y="2634924"/>
            <a:ext cx="1697511" cy="2323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/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B70A97-18B7-4736-B660-E994465B8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983" y="4019776"/>
            <a:ext cx="1367234" cy="19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6ED6E-C0D9-469F-B401-C88E7EE2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83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Klikni točan broj!</a:t>
            </a:r>
            <a:br>
              <a:rPr lang="hr-HR" dirty="0"/>
            </a:b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E9EB796-2851-4F80-826B-E52FDDE4EC30}"/>
              </a:ext>
            </a:extLst>
          </p:cNvPr>
          <p:cNvSpPr/>
          <p:nvPr/>
        </p:nvSpPr>
        <p:spPr>
          <a:xfrm>
            <a:off x="9013013" y="1722402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23F3FAE-F8B8-4D2E-BA26-1E2B3C810103}"/>
              </a:ext>
            </a:extLst>
          </p:cNvPr>
          <p:cNvSpPr/>
          <p:nvPr/>
        </p:nvSpPr>
        <p:spPr>
          <a:xfrm>
            <a:off x="9013013" y="3989837"/>
            <a:ext cx="1499191" cy="195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hr-HR" sz="1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esplatni besplatni clip-ovi za mačke, besplatni Clip-ovi, besplatni  Clip-ovi - Ostalo">
            <a:extLst>
              <a:ext uri="{FF2B5EF4-FFF2-40B4-BE49-F238E27FC236}">
                <a16:creationId xmlns:a16="http://schemas.microsoft.com/office/drawing/2014/main" id="{D6077BEE-2C36-4978-8502-06CACC2D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70" y="2011680"/>
            <a:ext cx="2819266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esplatni besplatni clip-ovi za mačke, besplatni Clip-ovi, besplatni  Clip-ovi - Ostalo">
            <a:extLst>
              <a:ext uri="{FF2B5EF4-FFF2-40B4-BE49-F238E27FC236}">
                <a16:creationId xmlns:a16="http://schemas.microsoft.com/office/drawing/2014/main" id="{D3675EC9-8DD7-4F8A-9B49-2C1462C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50" y="2042160"/>
            <a:ext cx="2819266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8B4E-946C-40DF-9B75-550BFFC4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Klikni</a:t>
            </a:r>
            <a:r>
              <a:rPr lang="en-US" dirty="0"/>
              <a:t> </a:t>
            </a:r>
            <a:r>
              <a:rPr lang="en-US" dirty="0" err="1"/>
              <a:t>točan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64306-EB5E-4604-96F8-724487AA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31" y="2479253"/>
            <a:ext cx="2822693" cy="2773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D2419-3C66-41EA-B038-A32D3A35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53" y="2479253"/>
            <a:ext cx="2822693" cy="2773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AD62B-83A0-44CE-A83A-144B3FB06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893" y="2479253"/>
            <a:ext cx="1654077" cy="2341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3C7F44-2EF6-42F6-A4B3-9F7E9228EC40}"/>
              </a:ext>
            </a:extLst>
          </p:cNvPr>
          <p:cNvSpPr/>
          <p:nvPr/>
        </p:nvSpPr>
        <p:spPr>
          <a:xfrm>
            <a:off x="8909169" y="2541790"/>
            <a:ext cx="10695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3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1D2308-B747-45EC-81B5-E346C200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282" y="3862880"/>
            <a:ext cx="1418744" cy="20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101</Words>
  <Application>Microsoft Office PowerPoint</Application>
  <PresentationFormat>Widescreen</PresentationFormat>
  <Paragraphs>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Galerija</vt:lpstr>
      <vt:lpstr>BROJ I KOLIČINA DO 5 PONAVLJANJE</vt:lpstr>
      <vt:lpstr>Klikni točan broj! </vt:lpstr>
      <vt:lpstr>Klikni točan broj!</vt:lpstr>
      <vt:lpstr>Klikni točan broj! </vt:lpstr>
      <vt:lpstr>Klikni točan broj!</vt:lpstr>
      <vt:lpstr>Klikni točan broj! </vt:lpstr>
      <vt:lpstr>Klikni točan broj!</vt:lpstr>
      <vt:lpstr>Klikni točan broj! </vt:lpstr>
      <vt:lpstr>Klikni točan broj!</vt:lpstr>
      <vt:lpstr>Klikni točan broj! </vt:lpstr>
      <vt:lpstr>Klikni točan broj!</vt:lpstr>
      <vt:lpstr>Klikni točan broj! </vt:lpstr>
      <vt:lpstr>Klikni točan broj!</vt:lpstr>
      <vt:lpstr>Klikni točan broj! </vt:lpstr>
      <vt:lpstr>Klikni točan broj!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 I KOLIČINA DO 5 PONAVLJANJE</dc:title>
  <dc:creator>Valentina Cerovečki</dc:creator>
  <cp:lastModifiedBy>Nika Orsag</cp:lastModifiedBy>
  <cp:revision>5</cp:revision>
  <dcterms:created xsi:type="dcterms:W3CDTF">2021-11-02T13:27:15Z</dcterms:created>
  <dcterms:modified xsi:type="dcterms:W3CDTF">2021-11-02T14:32:19Z</dcterms:modified>
</cp:coreProperties>
</file>